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44"/>
  </p:notesMasterIdLst>
  <p:sldIdLst>
    <p:sldId id="256" r:id="rId2"/>
    <p:sldId id="383" r:id="rId3"/>
    <p:sldId id="497" r:id="rId4"/>
    <p:sldId id="478" r:id="rId5"/>
    <p:sldId id="454" r:id="rId6"/>
    <p:sldId id="455" r:id="rId7"/>
    <p:sldId id="456" r:id="rId8"/>
    <p:sldId id="457" r:id="rId9"/>
    <p:sldId id="458" r:id="rId10"/>
    <p:sldId id="459" r:id="rId11"/>
    <p:sldId id="460" r:id="rId12"/>
    <p:sldId id="461" r:id="rId13"/>
    <p:sldId id="462" r:id="rId14"/>
    <p:sldId id="463" r:id="rId15"/>
    <p:sldId id="464" r:id="rId16"/>
    <p:sldId id="466" r:id="rId17"/>
    <p:sldId id="483" r:id="rId18"/>
    <p:sldId id="484" r:id="rId19"/>
    <p:sldId id="467" r:id="rId20"/>
    <p:sldId id="485" r:id="rId21"/>
    <p:sldId id="480" r:id="rId22"/>
    <p:sldId id="469" r:id="rId23"/>
    <p:sldId id="470" r:id="rId24"/>
    <p:sldId id="471" r:id="rId25"/>
    <p:sldId id="475" r:id="rId26"/>
    <p:sldId id="476" r:id="rId27"/>
    <p:sldId id="486" r:id="rId28"/>
    <p:sldId id="487" r:id="rId29"/>
    <p:sldId id="479" r:id="rId30"/>
    <p:sldId id="488" r:id="rId31"/>
    <p:sldId id="490" r:id="rId32"/>
    <p:sldId id="489" r:id="rId33"/>
    <p:sldId id="491" r:id="rId34"/>
    <p:sldId id="492" r:id="rId35"/>
    <p:sldId id="493" r:id="rId36"/>
    <p:sldId id="494" r:id="rId37"/>
    <p:sldId id="495" r:id="rId38"/>
    <p:sldId id="496" r:id="rId39"/>
    <p:sldId id="370" r:id="rId40"/>
    <p:sldId id="307" r:id="rId41"/>
    <p:sldId id="308" r:id="rId42"/>
    <p:sldId id="498" r:id="rId43"/>
  </p:sldIdLst>
  <p:sldSz cx="9144000" cy="6858000" type="screen4x3"/>
  <p:notesSz cx="7315200" cy="9601200"/>
  <p:custDataLst>
    <p:tags r:id="rId45"/>
  </p:custDataLst>
  <p:defaultTextStyle>
    <a:defPPr>
      <a:defRPr lang="en-US"/>
    </a:defPPr>
    <a:lvl1pPr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5pPr>
    <a:lvl6pPr marL="2286000" algn="l" defTabSz="914400" rtl="0" eaLnBrk="1" latinLnBrk="0" hangingPunct="1">
      <a:defRPr sz="2200" kern="1200">
        <a:solidFill>
          <a:schemeClr val="hlink"/>
        </a:solidFill>
        <a:latin typeface="Arial" panose="020B0604020202020204" pitchFamily="34" charset="0"/>
        <a:ea typeface="+mn-ea"/>
        <a:cs typeface="+mn-cs"/>
      </a:defRPr>
    </a:lvl6pPr>
    <a:lvl7pPr marL="2743200" algn="l" defTabSz="914400" rtl="0" eaLnBrk="1" latinLnBrk="0" hangingPunct="1">
      <a:defRPr sz="2200" kern="1200">
        <a:solidFill>
          <a:schemeClr val="hlink"/>
        </a:solidFill>
        <a:latin typeface="Arial" panose="020B0604020202020204" pitchFamily="34" charset="0"/>
        <a:ea typeface="+mn-ea"/>
        <a:cs typeface="+mn-cs"/>
      </a:defRPr>
    </a:lvl7pPr>
    <a:lvl8pPr marL="3200400" algn="l" defTabSz="914400" rtl="0" eaLnBrk="1" latinLnBrk="0" hangingPunct="1">
      <a:defRPr sz="2200" kern="1200">
        <a:solidFill>
          <a:schemeClr val="hlink"/>
        </a:solidFill>
        <a:latin typeface="Arial" panose="020B0604020202020204" pitchFamily="34" charset="0"/>
        <a:ea typeface="+mn-ea"/>
        <a:cs typeface="+mn-cs"/>
      </a:defRPr>
    </a:lvl8pPr>
    <a:lvl9pPr marL="3657600" algn="l" defTabSz="914400" rtl="0" eaLnBrk="1" latinLnBrk="0" hangingPunct="1">
      <a:defRPr sz="2200"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32">
          <p15:clr>
            <a:srgbClr val="A4A3A4"/>
          </p15:clr>
        </p15:guide>
        <p15:guide id="2" pos="43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cook"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6569" autoAdjust="0"/>
    <p:restoredTop sz="75510" autoAdjust="0"/>
  </p:normalViewPr>
  <p:slideViewPr>
    <p:cSldViewPr>
      <p:cViewPr varScale="1">
        <p:scale>
          <a:sx n="129" d="100"/>
          <a:sy n="129" d="100"/>
        </p:scale>
        <p:origin x="1152" y="200"/>
      </p:cViewPr>
      <p:guideLst>
        <p:guide orient="horz" pos="432"/>
        <p:guide pos="432"/>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60"/>
    </p:cViewPr>
  </p:sorterViewPr>
  <p:notesViewPr>
    <p:cSldViewPr>
      <p:cViewPr>
        <p:scale>
          <a:sx n="75" d="100"/>
          <a:sy n="75" d="100"/>
        </p:scale>
        <p:origin x="3464" y="6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9" name="Rectangle 4">
            <a:extLst>
              <a:ext uri="{FF2B5EF4-FFF2-40B4-BE49-F238E27FC236}">
                <a16:creationId xmlns:a16="http://schemas.microsoft.com/office/drawing/2014/main" id="{9E8811EC-781E-8B4F-BC9D-8D14F0DC6525}"/>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2049BA9F-D16C-DC43-B938-DB6F7E34465D}"/>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9419B12E-157F-344F-BF6C-27EA65E94E0E}"/>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a:lnSpc>
                <a:spcPct val="100000"/>
              </a:lnSpc>
              <a:defRPr sz="800">
                <a:solidFill>
                  <a:schemeClr val="tx1"/>
                </a:solidFill>
                <a:latin typeface="Arial" charset="0"/>
                <a:cs typeface="Arial" charset="0"/>
              </a:defRPr>
            </a:lvl1pPr>
          </a:lstStyle>
          <a:p>
            <a:pPr>
              <a:defRPr/>
            </a:pPr>
            <a:r>
              <a:rPr lang="en-US" dirty="0"/>
              <a:t>© Copyright IBM Corp. 2013, licensed under Apache 2.0 to the GenevaERS project    Course materials may not be reproduced in whole or in part without the prior written permission of IBM.</a:t>
            </a:r>
          </a:p>
        </p:txBody>
      </p:sp>
      <p:sp>
        <p:nvSpPr>
          <p:cNvPr id="45062" name="Rectangle 9">
            <a:extLst>
              <a:ext uri="{FF2B5EF4-FFF2-40B4-BE49-F238E27FC236}">
                <a16:creationId xmlns:a16="http://schemas.microsoft.com/office/drawing/2014/main" id="{84568AFA-4A87-BC4E-A5D7-4BFAE2A018F7}"/>
              </a:ext>
            </a:extLst>
          </p:cNvPr>
          <p:cNvSpPr>
            <a:spLocks noChangeArrowheads="1"/>
          </p:cNvSpPr>
          <p:nvPr/>
        </p:nvSpPr>
        <p:spPr bwMode="auto">
          <a:xfrm>
            <a:off x="1978025" y="9115425"/>
            <a:ext cx="32956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1-</a:t>
            </a:r>
            <a:fld id="{5E8C07A0-5638-1D4E-9342-805B316FF6EC}" type="slidenum">
              <a:rPr lang="en-US" altLang="en-US" sz="1000">
                <a:solidFill>
                  <a:schemeClr val="tx1"/>
                </a:solidFill>
                <a:cs typeface="Arial" panose="020B0604020202020204" pitchFamily="34" charset="0"/>
              </a:rPr>
              <a:pPr algn="ctr" eaLnBrk="1" hangingPunct="1">
                <a:lnSpc>
                  <a:spcPct val="100000"/>
                </a:lnSpc>
              </a:pPr>
              <a:t>‹#›</a:t>
            </a:fld>
            <a:endParaRPr lang="en-US" altLang="en-US" sz="1000">
              <a:solidFill>
                <a:schemeClr val="tx1"/>
              </a:solidFill>
              <a:cs typeface="Arial" panose="020B0604020202020204" pitchFamily="34" charset="0"/>
            </a:endParaRPr>
          </a:p>
        </p:txBody>
      </p:sp>
      <p:sp>
        <p:nvSpPr>
          <p:cNvPr id="9223" name="Rectangle 7">
            <a:extLst>
              <a:ext uri="{FF2B5EF4-FFF2-40B4-BE49-F238E27FC236}">
                <a16:creationId xmlns:a16="http://schemas.microsoft.com/office/drawing/2014/main" id="{40FA06EE-8377-904B-9DE5-F4A4DC8F41F3}"/>
              </a:ext>
            </a:extLst>
          </p:cNvPr>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58CEFFB-74A3-1049-A311-A0A48F0D8904}"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mn-ea"/>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mn-ea"/>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mn-ea"/>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mn-ea"/>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8">
            <a:extLst>
              <a:ext uri="{FF2B5EF4-FFF2-40B4-BE49-F238E27FC236}">
                <a16:creationId xmlns:a16="http://schemas.microsoft.com/office/drawing/2014/main" id="{EC21DC93-1950-1542-B7AB-83FDE59D276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46084" name="Rectangle 2">
            <a:extLst>
              <a:ext uri="{FF2B5EF4-FFF2-40B4-BE49-F238E27FC236}">
                <a16:creationId xmlns:a16="http://schemas.microsoft.com/office/drawing/2014/main" id="{0AAB5901-6E1D-F940-9A4E-D55F8332AB85}"/>
              </a:ext>
            </a:extLst>
          </p:cNvPr>
          <p:cNvSpPr>
            <a:spLocks noGrp="1" noRot="1" noChangeAspect="1" noChangeArrowheads="1" noTextEdit="1"/>
          </p:cNvSpPr>
          <p:nvPr>
            <p:ph type="sldImg"/>
          </p:nvPr>
        </p:nvSpPr>
        <p:spPr>
          <a:ln/>
        </p:spPr>
      </p:sp>
      <p:sp>
        <p:nvSpPr>
          <p:cNvPr id="46085" name="Rectangle 3">
            <a:extLst>
              <a:ext uri="{FF2B5EF4-FFF2-40B4-BE49-F238E27FC236}">
                <a16:creationId xmlns:a16="http://schemas.microsoft.com/office/drawing/2014/main" id="{39A15651-B98B-3749-A419-B25EB74BB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ja-JP" dirty="0">
                <a:latin typeface="Arial" panose="020B0604020202020204" pitchFamily="34" charset="0"/>
                <a:cs typeface="Arial" panose="020B0604020202020204" pitchFamily="34" charset="0"/>
              </a:rPr>
              <a:t>Welcome to the training course on </a:t>
            </a:r>
            <a:r>
              <a:rPr lang="en-US" altLang="ja-JP" dirty="0">
                <a:latin typeface="Arial" panose="020B0604020202020204" pitchFamily="34" charset="0"/>
                <a:cs typeface="Arial" panose="020B0604020202020204" pitchFamily="34" charset="0"/>
              </a:rPr>
              <a:t>, or GenevaERS. This is </a:t>
            </a:r>
            <a:r>
              <a:rPr lang="en-AU" altLang="ja-JP" dirty="0">
                <a:latin typeface="Arial" panose="020B0604020202020204" pitchFamily="34" charset="0"/>
                <a:cs typeface="Arial" panose="020B0604020202020204" pitchFamily="34" charset="0"/>
              </a:rPr>
              <a:t>module 10, “Hardcopy Formatted Output.”</a:t>
            </a:r>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8">
            <a:extLst>
              <a:ext uri="{FF2B5EF4-FFF2-40B4-BE49-F238E27FC236}">
                <a16:creationId xmlns:a16="http://schemas.microsoft.com/office/drawing/2014/main" id="{09377F8C-FE26-1841-97E4-964F8317730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55300" name="Rectangle 2">
            <a:extLst>
              <a:ext uri="{FF2B5EF4-FFF2-40B4-BE49-F238E27FC236}">
                <a16:creationId xmlns:a16="http://schemas.microsoft.com/office/drawing/2014/main" id="{13C82BBC-FA10-0743-BC44-A8D71AD901D4}"/>
              </a:ext>
            </a:extLst>
          </p:cNvPr>
          <p:cNvSpPr>
            <a:spLocks noGrp="1" noRot="1" noChangeAspect="1" noChangeArrowheads="1" noTextEdit="1"/>
          </p:cNvSpPr>
          <p:nvPr>
            <p:ph type="sldImg"/>
          </p:nvPr>
        </p:nvSpPr>
        <p:spPr>
          <a:ln/>
        </p:spPr>
      </p:sp>
      <p:sp>
        <p:nvSpPr>
          <p:cNvPr id="55301" name="Rectangle 3">
            <a:extLst>
              <a:ext uri="{FF2B5EF4-FFF2-40B4-BE49-F238E27FC236}">
                <a16:creationId xmlns:a16="http://schemas.microsoft.com/office/drawing/2014/main" id="{EC291719-A8FB-D245-BE47-DDA2651077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simplest report contains a sort field displayed as simple data and includes no subtotals. To produce a report that is formatted to display information as data and to have no sort key footer, you open the </a:t>
            </a:r>
            <a:r>
              <a:rPr lang="en-US" altLang="ja-JP" b="1">
                <a:latin typeface="Arial" panose="020B0604020202020204" pitchFamily="34" charset="0"/>
                <a:cs typeface="Arial" panose="020B0604020202020204" pitchFamily="34" charset="0"/>
              </a:rPr>
              <a:t>Sort Key Properties</a:t>
            </a:r>
            <a:r>
              <a:rPr lang="en-US" altLang="ja-JP">
                <a:latin typeface="Arial" panose="020B0604020202020204" pitchFamily="34" charset="0"/>
                <a:cs typeface="Arial" panose="020B0604020202020204" pitchFamily="34" charset="0"/>
              </a:rPr>
              <a:t> tab and select </a:t>
            </a:r>
            <a:r>
              <a:rPr lang="en-US" altLang="ja-JP" b="1">
                <a:latin typeface="Arial" panose="020B0604020202020204" pitchFamily="34" charset="0"/>
                <a:cs typeface="Arial" panose="020B0604020202020204" pitchFamily="34" charset="0"/>
              </a:rPr>
              <a:t>As Data</a:t>
            </a:r>
            <a:r>
              <a:rPr lang="en-US" altLang="ja-JP">
                <a:latin typeface="Arial" panose="020B0604020202020204" pitchFamily="34" charset="0"/>
                <a:cs typeface="Arial" panose="020B0604020202020204" pitchFamily="34" charset="0"/>
              </a:rPr>
              <a:t> for the display mode and </a:t>
            </a:r>
            <a:r>
              <a:rPr lang="en-US" altLang="ja-JP" b="1">
                <a:latin typeface="Arial" panose="020B0604020202020204" pitchFamily="34" charset="0"/>
                <a:cs typeface="Arial" panose="020B0604020202020204" pitchFamily="34" charset="0"/>
              </a:rPr>
              <a:t>Suppress Print</a:t>
            </a:r>
            <a:r>
              <a:rPr lang="en-US" altLang="ja-JP">
                <a:latin typeface="Arial" panose="020B0604020202020204" pitchFamily="34" charset="0"/>
                <a:cs typeface="Arial" panose="020B0604020202020204" pitchFamily="34" charset="0"/>
              </a:rPr>
              <a:t> for the sort key footer option. If all sort keys have these same parameters, the report will look much like a spreadsheet with columns and rows of data.</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8">
            <a:extLst>
              <a:ext uri="{FF2B5EF4-FFF2-40B4-BE49-F238E27FC236}">
                <a16:creationId xmlns:a16="http://schemas.microsoft.com/office/drawing/2014/main" id="{0C5D28B3-7306-EF41-A4C6-FA08D196B46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56324" name="Rectangle 2">
            <a:extLst>
              <a:ext uri="{FF2B5EF4-FFF2-40B4-BE49-F238E27FC236}">
                <a16:creationId xmlns:a16="http://schemas.microsoft.com/office/drawing/2014/main" id="{E863FAD7-F847-7D4D-9DD6-6D02345D207C}"/>
              </a:ext>
            </a:extLst>
          </p:cNvPr>
          <p:cNvSpPr>
            <a:spLocks noGrp="1" noRot="1" noChangeAspect="1" noChangeArrowheads="1" noTextEdit="1"/>
          </p:cNvSpPr>
          <p:nvPr>
            <p:ph type="sldImg"/>
          </p:nvPr>
        </p:nvSpPr>
        <p:spPr>
          <a:ln/>
        </p:spPr>
      </p:sp>
      <p:sp>
        <p:nvSpPr>
          <p:cNvPr id="56325" name="Rectangle 3">
            <a:extLst>
              <a:ext uri="{FF2B5EF4-FFF2-40B4-BE49-F238E27FC236}">
                <a16:creationId xmlns:a16="http://schemas.microsoft.com/office/drawing/2014/main" id="{111108E8-09F4-FC4A-9834-03645C0A12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second column has the same sort key attributes. </a:t>
            </a:r>
          </a:p>
          <a:p>
            <a:r>
              <a:rPr lang="en-US" altLang="ja-JP">
                <a:latin typeface="Arial" panose="020B0604020202020204" pitchFamily="34" charset="0"/>
                <a:cs typeface="Arial" panose="020B0604020202020204" pitchFamily="34" charset="0"/>
              </a:rPr>
              <a:t>Note the other key attributes. For example, the </a:t>
            </a:r>
            <a:r>
              <a:rPr lang="en-US" altLang="ja-JP" b="1">
                <a:latin typeface="Arial" panose="020B0604020202020204" pitchFamily="34" charset="0"/>
                <a:cs typeface="Arial" panose="020B0604020202020204" pitchFamily="34" charset="0"/>
              </a:rPr>
              <a:t>spaces before column</a:t>
            </a:r>
            <a:r>
              <a:rPr lang="en-US" altLang="ja-JP">
                <a:latin typeface="Arial" panose="020B0604020202020204" pitchFamily="34" charset="0"/>
                <a:cs typeface="Arial" panose="020B0604020202020204" pitchFamily="34" charset="0"/>
              </a:rPr>
              <a:t> attribute places blank spaces between columns. This can be adjusted to accommodate more columns or improve the appearance of the report layout.</a:t>
            </a:r>
          </a:p>
          <a:p>
            <a:r>
              <a:rPr lang="en-US" altLang="ja-JP">
                <a:latin typeface="Arial" panose="020B0604020202020204" pitchFamily="34" charset="0"/>
                <a:cs typeface="Arial" panose="020B0604020202020204" pitchFamily="34" charset="0"/>
              </a:rPr>
              <a:t>You must be careful when assigning the column length or width. The column width must be large enough to fit the numbers that will be placed within it. This will help prevent truncation.</a:t>
            </a:r>
          </a:p>
          <a:p>
            <a:r>
              <a:rPr lang="en-US" altLang="ja-JP">
                <a:latin typeface="Arial" panose="020B0604020202020204" pitchFamily="34" charset="0"/>
                <a:cs typeface="Arial" panose="020B0604020202020204" pitchFamily="34" charset="0"/>
              </a:rPr>
              <a:t>The next page shows the output from this view.</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8">
            <a:extLst>
              <a:ext uri="{FF2B5EF4-FFF2-40B4-BE49-F238E27FC236}">
                <a16:creationId xmlns:a16="http://schemas.microsoft.com/office/drawing/2014/main" id="{56E7CEE8-01D3-0443-B68A-A34A6FC8629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57348" name="Rectangle 2">
            <a:extLst>
              <a:ext uri="{FF2B5EF4-FFF2-40B4-BE49-F238E27FC236}">
                <a16:creationId xmlns:a16="http://schemas.microsoft.com/office/drawing/2014/main" id="{D81B111F-A015-EF4C-80A8-0AFE109829F8}"/>
              </a:ext>
            </a:extLst>
          </p:cNvPr>
          <p:cNvSpPr>
            <a:spLocks noGrp="1" noRot="1" noChangeAspect="1" noChangeArrowheads="1" noTextEdit="1"/>
          </p:cNvSpPr>
          <p:nvPr>
            <p:ph type="sldImg"/>
          </p:nvPr>
        </p:nvSpPr>
        <p:spPr>
          <a:ln/>
        </p:spPr>
      </p:sp>
      <p:sp>
        <p:nvSpPr>
          <p:cNvPr id="57349" name="Rectangle 3">
            <a:extLst>
              <a:ext uri="{FF2B5EF4-FFF2-40B4-BE49-F238E27FC236}">
                <a16:creationId xmlns:a16="http://schemas.microsoft.com/office/drawing/2014/main" id="{15323EB6-59BF-1148-A377-E2B33E1CF5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This output header displays the three pieces defined on the View Properties </a:t>
            </a:r>
            <a:r>
              <a:rPr lang="en-US" altLang="ja-JP" b="1">
                <a:latin typeface="Arial" panose="020B0604020202020204" pitchFamily="34" charset="0"/>
                <a:cs typeface="Arial" panose="020B0604020202020204" pitchFamily="34" charset="0"/>
              </a:rPr>
              <a:t>Header/Footer</a:t>
            </a:r>
            <a:r>
              <a:rPr lang="en-US" altLang="ja-JP">
                <a:latin typeface="Arial" panose="020B0604020202020204" pitchFamily="34" charset="0"/>
                <a:cs typeface="Arial" panose="020B0604020202020204" pitchFamily="34" charset="0"/>
              </a:rPr>
              <a:t> tab: the view ID, the label “Hardcopy Report Example,” and the processing date. The output also displays three columns. Although the column widths were large enough to store the data in the input file, they are not wide enough to display the data properly in the report columns. Also, the column headings defaulted to the field names but were truncated because they are longer than the defined column widths. Finally, additional spaces are needed for masking characters, so the overflow characters from the View Properties panel were inserted in place of the numeric values.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8">
            <a:extLst>
              <a:ext uri="{FF2B5EF4-FFF2-40B4-BE49-F238E27FC236}">
                <a16:creationId xmlns:a16="http://schemas.microsoft.com/office/drawing/2014/main" id="{D1A90D27-0A47-C440-95A9-CA88B040D6A6}"/>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58372" name="Rectangle 2">
            <a:extLst>
              <a:ext uri="{FF2B5EF4-FFF2-40B4-BE49-F238E27FC236}">
                <a16:creationId xmlns:a16="http://schemas.microsoft.com/office/drawing/2014/main" id="{9D43771F-797A-E84F-89BB-CA40B6F4C148}"/>
              </a:ext>
            </a:extLst>
          </p:cNvPr>
          <p:cNvSpPr>
            <a:spLocks noGrp="1" noRot="1" noChangeAspect="1" noChangeArrowheads="1" noTextEdit="1"/>
          </p:cNvSpPr>
          <p:nvPr>
            <p:ph type="sldImg"/>
          </p:nvPr>
        </p:nvSpPr>
        <p:spPr>
          <a:ln/>
        </p:spPr>
      </p:sp>
      <p:sp>
        <p:nvSpPr>
          <p:cNvPr id="58373" name="Rectangle 3">
            <a:extLst>
              <a:ext uri="{FF2B5EF4-FFF2-40B4-BE49-F238E27FC236}">
                <a16:creationId xmlns:a16="http://schemas.microsoft.com/office/drawing/2014/main" id="{1D915B76-EFDE-084A-BA0E-AACF26864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To format the report output so that it is easier to read and understand, we can adjust the column length from 6 to 12 for column 3 and use more than one row to accommodate more descriptive column headers. For example, instead of a column heading of “STORE_ID,” we now have a row for “STORE” and a row for “ID.” Both values fit within the column length of 5.</a:t>
            </a:r>
          </a:p>
          <a:p>
            <a:r>
              <a:rPr lang="en-US" altLang="ja-JP">
                <a:latin typeface="Arial" panose="020B0604020202020204" pitchFamily="34" charset="0"/>
                <a:cs typeface="Arial" panose="020B0604020202020204" pitchFamily="34" charset="0"/>
              </a:rPr>
              <a:t>Note also that we have increased the spaces before columns from 2 to 5, simply to improve the look of the report.</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8">
            <a:extLst>
              <a:ext uri="{FF2B5EF4-FFF2-40B4-BE49-F238E27FC236}">
                <a16:creationId xmlns:a16="http://schemas.microsoft.com/office/drawing/2014/main" id="{E5ABAFEC-71DA-824D-A9EC-3CA558B7548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59396" name="Rectangle 2">
            <a:extLst>
              <a:ext uri="{FF2B5EF4-FFF2-40B4-BE49-F238E27FC236}">
                <a16:creationId xmlns:a16="http://schemas.microsoft.com/office/drawing/2014/main" id="{ACF489D4-779F-6645-B7F5-27930F91FE91}"/>
              </a:ext>
            </a:extLst>
          </p:cNvPr>
          <p:cNvSpPr>
            <a:spLocks noGrp="1" noRot="1" noChangeAspect="1" noChangeArrowheads="1" noTextEdit="1"/>
          </p:cNvSpPr>
          <p:nvPr>
            <p:ph type="sldImg"/>
          </p:nvPr>
        </p:nvSpPr>
        <p:spPr>
          <a:ln/>
        </p:spPr>
      </p:sp>
      <p:sp>
        <p:nvSpPr>
          <p:cNvPr id="59397" name="Rectangle 3">
            <a:extLst>
              <a:ext uri="{FF2B5EF4-FFF2-40B4-BE49-F238E27FC236}">
                <a16:creationId xmlns:a16="http://schemas.microsoft.com/office/drawing/2014/main" id="{42D093A3-088F-F847-AB51-B31677FA4E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Note that the column headings are now understandable. Also, the order total amounts are now visible and are properly formatted. </a:t>
            </a:r>
          </a:p>
          <a:p>
            <a:r>
              <a:rPr lang="en-US" altLang="ja-JP">
                <a:latin typeface="Arial" panose="020B0604020202020204" pitchFamily="34" charset="0"/>
                <a:cs typeface="Arial" panose="020B0604020202020204" pitchFamily="34" charset="0"/>
              </a:rPr>
              <a:t>Because this is a detail report, the rows of data on this report show one extracted record from the Extract phase. There are no subtotals.</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8">
            <a:extLst>
              <a:ext uri="{FF2B5EF4-FFF2-40B4-BE49-F238E27FC236}">
                <a16:creationId xmlns:a16="http://schemas.microsoft.com/office/drawing/2014/main" id="{5A2F68A9-BA99-A643-82D9-6BD682782E88}"/>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60420" name="Rectangle 2">
            <a:extLst>
              <a:ext uri="{FF2B5EF4-FFF2-40B4-BE49-F238E27FC236}">
                <a16:creationId xmlns:a16="http://schemas.microsoft.com/office/drawing/2014/main" id="{2D52EA0F-7861-6C4B-81B4-12A6630F23CB}"/>
              </a:ext>
            </a:extLst>
          </p:cNvPr>
          <p:cNvSpPr>
            <a:spLocks noGrp="1" noRot="1" noChangeAspect="1" noChangeArrowheads="1" noTextEdit="1"/>
          </p:cNvSpPr>
          <p:nvPr>
            <p:ph type="sldImg"/>
          </p:nvPr>
        </p:nvSpPr>
        <p:spPr>
          <a:ln/>
        </p:spPr>
      </p:sp>
      <p:sp>
        <p:nvSpPr>
          <p:cNvPr id="60421" name="Rectangle 3">
            <a:extLst>
              <a:ext uri="{FF2B5EF4-FFF2-40B4-BE49-F238E27FC236}">
                <a16:creationId xmlns:a16="http://schemas.microsoft.com/office/drawing/2014/main" id="{B422C2B1-3D63-C145-B9E1-F4BEF6D0AC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As an alternative to displaying sort key values “as data” (that is, in columnar format), you can display sort key values on the left side of the page, with indentation, and group records with the same sort key values together. This is known as the “categorized” format. </a:t>
            </a:r>
          </a:p>
          <a:p>
            <a:r>
              <a:rPr lang="en-US" altLang="ja-JP">
                <a:latin typeface="Arial" panose="020B0604020202020204" pitchFamily="34" charset="0"/>
                <a:cs typeface="Arial" panose="020B0604020202020204" pitchFamily="34" charset="0"/>
              </a:rPr>
              <a:t>The </a:t>
            </a:r>
            <a:r>
              <a:rPr lang="en-US" altLang="ja-JP" b="1">
                <a:latin typeface="Arial" panose="020B0604020202020204" pitchFamily="34" charset="0"/>
                <a:cs typeface="Arial" panose="020B0604020202020204" pitchFamily="34" charset="0"/>
              </a:rPr>
              <a:t>Sort Key Properties</a:t>
            </a:r>
            <a:r>
              <a:rPr lang="en-US" altLang="ja-JP">
                <a:latin typeface="Arial" panose="020B0604020202020204" pitchFamily="34" charset="0"/>
                <a:cs typeface="Arial" panose="020B0604020202020204" pitchFamily="34" charset="0"/>
              </a:rPr>
              <a:t> list for the second column specifies data that is categorized with a </a:t>
            </a:r>
            <a:r>
              <a:rPr lang="en-US" altLang="ja-JP" b="1">
                <a:latin typeface="Arial" panose="020B0604020202020204" pitchFamily="34" charset="0"/>
                <a:cs typeface="Arial" panose="020B0604020202020204" pitchFamily="34" charset="0"/>
              </a:rPr>
              <a:t>CUSTOMER</a:t>
            </a:r>
            <a:r>
              <a:rPr lang="en-US" altLang="ja-JP">
                <a:latin typeface="Arial" panose="020B0604020202020204" pitchFamily="34" charset="0"/>
                <a:cs typeface="Arial" panose="020B0604020202020204" pitchFamily="34" charset="0"/>
              </a:rPr>
              <a:t> sort key label.</a:t>
            </a:r>
          </a:p>
          <a:p>
            <a:r>
              <a:rPr lang="en-US" altLang="ja-JP">
                <a:latin typeface="Arial" panose="020B0604020202020204" pitchFamily="34" charset="0"/>
                <a:cs typeface="Arial" panose="020B0604020202020204" pitchFamily="34" charset="0"/>
              </a:rPr>
              <a:t>Our report will still not include any subtotals because both sort keys still suppress the </a:t>
            </a:r>
            <a:r>
              <a:rPr lang="en-US" altLang="ja-JP" b="1">
                <a:latin typeface="Arial" panose="020B0604020202020204" pitchFamily="34" charset="0"/>
                <a:cs typeface="Arial" panose="020B0604020202020204" pitchFamily="34" charset="0"/>
              </a:rPr>
              <a:t>Sort Key Footer</a:t>
            </a:r>
            <a:r>
              <a:rPr lang="en-US" altLang="ja-JP">
                <a:latin typeface="Arial" panose="020B0604020202020204" pitchFamily="34" charset="0"/>
                <a:cs typeface="Arial" panose="020B0604020202020204" pitchFamily="34" charset="0"/>
              </a:rPr>
              <a:t>, or </a:t>
            </a:r>
            <a:r>
              <a:rPr lang="en-US" altLang="ja-JP" b="1">
                <a:latin typeface="Arial" panose="020B0604020202020204" pitchFamily="34" charset="0"/>
                <a:cs typeface="Arial" panose="020B0604020202020204" pitchFamily="34" charset="0"/>
              </a:rPr>
              <a:t>Subtotal</a:t>
            </a:r>
            <a:r>
              <a:rPr lang="en-US" altLang="ja-JP">
                <a:latin typeface="Arial" panose="020B0604020202020204" pitchFamily="34" charset="0"/>
                <a:cs typeface="Arial" panose="020B0604020202020204" pitchFamily="34" charset="0"/>
              </a:rPr>
              <a:t>,</a:t>
            </a:r>
            <a:r>
              <a:rPr lang="en-US" altLang="ja-JP" b="1">
                <a:latin typeface="Arial" panose="020B0604020202020204" pitchFamily="34" charset="0"/>
                <a:cs typeface="Arial" panose="020B0604020202020204" pitchFamily="34" charset="0"/>
              </a:rPr>
              <a:t> </a:t>
            </a:r>
            <a:r>
              <a:rPr lang="en-US" altLang="ja-JP">
                <a:latin typeface="Arial" panose="020B0604020202020204" pitchFamily="34" charset="0"/>
                <a:cs typeface="Arial" panose="020B0604020202020204" pitchFamily="34" charset="0"/>
              </a:rPr>
              <a:t>option.</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8">
            <a:extLst>
              <a:ext uri="{FF2B5EF4-FFF2-40B4-BE49-F238E27FC236}">
                <a16:creationId xmlns:a16="http://schemas.microsoft.com/office/drawing/2014/main" id="{0D3F2471-C70A-4144-BA4D-442B4E53623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61444" name="Rectangle 2">
            <a:extLst>
              <a:ext uri="{FF2B5EF4-FFF2-40B4-BE49-F238E27FC236}">
                <a16:creationId xmlns:a16="http://schemas.microsoft.com/office/drawing/2014/main" id="{3D113F78-BC49-5944-B1A0-217D94E7B886}"/>
              </a:ext>
            </a:extLst>
          </p:cNvPr>
          <p:cNvSpPr>
            <a:spLocks noGrp="1" noRot="1" noChangeAspect="1" noChangeArrowheads="1" noTextEdit="1"/>
          </p:cNvSpPr>
          <p:nvPr>
            <p:ph type="sldImg"/>
          </p:nvPr>
        </p:nvSpPr>
        <p:spPr>
          <a:ln/>
        </p:spPr>
      </p:sp>
      <p:sp>
        <p:nvSpPr>
          <p:cNvPr id="61445" name="Rectangle 3">
            <a:extLst>
              <a:ext uri="{FF2B5EF4-FFF2-40B4-BE49-F238E27FC236}">
                <a16:creationId xmlns:a16="http://schemas.microsoft.com/office/drawing/2014/main" id="{E2F56892-6029-E64C-B3A1-1BCC77A776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modified view now produces the report shown here. In this report, sort keys are shown on the left side of the report and are only shown only when their value changes. Because this report shows all detailed records, the headings are printed once, followed by values.</a:t>
            </a:r>
          </a:p>
          <a:p>
            <a:r>
              <a:rPr lang="en-US" altLang="ja-JP">
                <a:latin typeface="Arial" panose="020B0604020202020204" pitchFamily="34" charset="0"/>
                <a:cs typeface="Arial" panose="020B0604020202020204" pitchFamily="34" charset="0"/>
              </a:rPr>
              <a:t>Because subtotals are still suppressed, a summarized amount accumulating the orders for Customers 1, 2, and 3 for Store 1 is not shown yet.</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8">
            <a:extLst>
              <a:ext uri="{FF2B5EF4-FFF2-40B4-BE49-F238E27FC236}">
                <a16:creationId xmlns:a16="http://schemas.microsoft.com/office/drawing/2014/main" id="{1DDBEFC6-4534-BE4F-90B2-BF9A5EC16BB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62468" name="Rectangle 2">
            <a:extLst>
              <a:ext uri="{FF2B5EF4-FFF2-40B4-BE49-F238E27FC236}">
                <a16:creationId xmlns:a16="http://schemas.microsoft.com/office/drawing/2014/main" id="{66647C29-666F-7B48-992D-70DFC68215FF}"/>
              </a:ext>
            </a:extLst>
          </p:cNvPr>
          <p:cNvSpPr>
            <a:spLocks noGrp="1" noRot="1" noChangeAspect="1" noChangeArrowheads="1" noTextEdit="1"/>
          </p:cNvSpPr>
          <p:nvPr>
            <p:ph type="sldImg"/>
          </p:nvPr>
        </p:nvSpPr>
        <p:spPr>
          <a:ln/>
        </p:spPr>
      </p:sp>
      <p:sp>
        <p:nvSpPr>
          <p:cNvPr id="62469" name="Rectangle 3">
            <a:extLst>
              <a:ext uri="{FF2B5EF4-FFF2-40B4-BE49-F238E27FC236}">
                <a16:creationId xmlns:a16="http://schemas.microsoft.com/office/drawing/2014/main" id="{0BBBC028-BC24-6941-AE57-0DF0DDEE5B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If we select </a:t>
            </a:r>
            <a:r>
              <a:rPr lang="en-US" altLang="ja-JP" b="1">
                <a:latin typeface="Arial" panose="020B0604020202020204" pitchFamily="34" charset="0"/>
                <a:cs typeface="Arial" panose="020B0604020202020204" pitchFamily="34" charset="0"/>
              </a:rPr>
              <a:t>Print</a:t>
            </a:r>
            <a:r>
              <a:rPr lang="en-US" altLang="ja-JP">
                <a:latin typeface="Arial" panose="020B0604020202020204" pitchFamily="34" charset="0"/>
                <a:cs typeface="Arial" panose="020B0604020202020204" pitchFamily="34" charset="0"/>
              </a:rPr>
              <a:t> instead of </a:t>
            </a:r>
            <a:r>
              <a:rPr lang="en-US" altLang="ja-JP" b="1">
                <a:latin typeface="Arial" panose="020B0604020202020204" pitchFamily="34" charset="0"/>
                <a:cs typeface="Arial" panose="020B0604020202020204" pitchFamily="34" charset="0"/>
              </a:rPr>
              <a:t>Suppress</a:t>
            </a:r>
            <a:r>
              <a:rPr lang="en-US" altLang="ja-JP">
                <a:latin typeface="Arial" panose="020B0604020202020204" pitchFamily="34" charset="0"/>
                <a:cs typeface="Arial" panose="020B0604020202020204" pitchFamily="34" charset="0"/>
              </a:rPr>
              <a:t> for the sort key footer option on both sort keys, the report will also contain subtotals at each sort break. The subtotals will be prefaced with the value in the </a:t>
            </a:r>
            <a:r>
              <a:rPr lang="en-US" altLang="ja-JP" b="1">
                <a:latin typeface="Arial" panose="020B0604020202020204" pitchFamily="34" charset="0"/>
                <a:cs typeface="Arial" panose="020B0604020202020204" pitchFamily="34" charset="0"/>
              </a:rPr>
              <a:t>Sort Key Footer Label</a:t>
            </a:r>
            <a:r>
              <a:rPr lang="en-US" altLang="ja-JP">
                <a:latin typeface="Arial" panose="020B0604020202020204" pitchFamily="34" charset="0"/>
                <a:cs typeface="Arial" panose="020B0604020202020204" pitchFamily="34" charset="0"/>
              </a:rPr>
              <a:t> field; in this example, the sort key footer label is “Subtotal.”</a:t>
            </a:r>
          </a:p>
          <a:p>
            <a:r>
              <a:rPr lang="en-US" altLang="ja-JP">
                <a:latin typeface="Arial" panose="020B0604020202020204" pitchFamily="34" charset="0"/>
                <a:cs typeface="Arial" panose="020B0604020202020204" pitchFamily="34" charset="0"/>
              </a:rPr>
              <a:t>The value to be placed in this subtotal field is determined by the group aggregation function, which in this example is </a:t>
            </a:r>
            <a:r>
              <a:rPr lang="en-US" altLang="ja-JP" b="1">
                <a:latin typeface="Arial" panose="020B0604020202020204" pitchFamily="34" charset="0"/>
                <a:cs typeface="Arial" panose="020B0604020202020204" pitchFamily="34" charset="0"/>
              </a:rPr>
              <a:t>Sum.</a:t>
            </a:r>
            <a:r>
              <a:rPr lang="en-US" altLang="ja-JP">
                <a:latin typeface="Arial" panose="020B0604020202020204" pitchFamily="34" charset="0"/>
                <a:cs typeface="Arial" panose="020B0604020202020204" pitchFamily="34" charset="0"/>
              </a:rPr>
              <a:t> The subtotal will contain a simple sum of the more detailed values.</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8">
            <a:extLst>
              <a:ext uri="{FF2B5EF4-FFF2-40B4-BE49-F238E27FC236}">
                <a16:creationId xmlns:a16="http://schemas.microsoft.com/office/drawing/2014/main" id="{AB24FFB1-C991-AB40-A9C8-056411CAD24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63492" name="Rectangle 2">
            <a:extLst>
              <a:ext uri="{FF2B5EF4-FFF2-40B4-BE49-F238E27FC236}">
                <a16:creationId xmlns:a16="http://schemas.microsoft.com/office/drawing/2014/main" id="{E4ABB60C-63D2-8C43-8371-A55DA8FF3EE5}"/>
              </a:ext>
            </a:extLst>
          </p:cNvPr>
          <p:cNvSpPr>
            <a:spLocks noGrp="1" noRot="1" noChangeAspect="1" noChangeArrowheads="1" noTextEdit="1"/>
          </p:cNvSpPr>
          <p:nvPr>
            <p:ph type="sldImg"/>
          </p:nvPr>
        </p:nvSpPr>
        <p:spPr>
          <a:ln/>
        </p:spPr>
      </p:sp>
      <p:sp>
        <p:nvSpPr>
          <p:cNvPr id="63493" name="Rectangle 3">
            <a:extLst>
              <a:ext uri="{FF2B5EF4-FFF2-40B4-BE49-F238E27FC236}">
                <a16:creationId xmlns:a16="http://schemas.microsoft.com/office/drawing/2014/main" id="{2C9A9F78-EAF3-4F47-9991-8FFF0C7D9A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output now shows subtotaled rows after each sort key break. In this example, the subtotal for Customer 1 at Store 1 is 10,249.01, which is the accumulated value of the three individual orders of 58.25, 10,065.43, and 125.33.</a:t>
            </a:r>
          </a:p>
          <a:p>
            <a:r>
              <a:rPr lang="en-US" altLang="ja-JP">
                <a:latin typeface="Arial" panose="020B0604020202020204" pitchFamily="34" charset="0"/>
                <a:cs typeface="Arial" panose="020B0604020202020204" pitchFamily="34" charset="0"/>
              </a:rPr>
              <a:t>The subtotals for Store 1 also include the order totals for Customers 2 and 3, plus a store total at the bottom of this section of the report.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8">
            <a:extLst>
              <a:ext uri="{FF2B5EF4-FFF2-40B4-BE49-F238E27FC236}">
                <a16:creationId xmlns:a16="http://schemas.microsoft.com/office/drawing/2014/main" id="{5317C80C-DF12-844A-B620-EDC2FBEA6A79}"/>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64516" name="Rectangle 2">
            <a:extLst>
              <a:ext uri="{FF2B5EF4-FFF2-40B4-BE49-F238E27FC236}">
                <a16:creationId xmlns:a16="http://schemas.microsoft.com/office/drawing/2014/main" id="{B641FB37-6417-5644-9196-F46477CF7BA8}"/>
              </a:ext>
            </a:extLst>
          </p:cNvPr>
          <p:cNvSpPr>
            <a:spLocks noGrp="1" noRot="1" noChangeAspect="1" noChangeArrowheads="1" noTextEdit="1"/>
          </p:cNvSpPr>
          <p:nvPr>
            <p:ph type="sldImg"/>
          </p:nvPr>
        </p:nvSpPr>
        <p:spPr>
          <a:ln/>
        </p:spPr>
      </p:sp>
      <p:sp>
        <p:nvSpPr>
          <p:cNvPr id="64517" name="Rectangle 3">
            <a:extLst>
              <a:ext uri="{FF2B5EF4-FFF2-40B4-BE49-F238E27FC236}">
                <a16:creationId xmlns:a16="http://schemas.microsoft.com/office/drawing/2014/main" id="{1B34DFC5-B66A-C541-B1C2-2F1EE1AD8E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On the View Properties </a:t>
            </a:r>
            <a:r>
              <a:rPr lang="en-US" altLang="ja-JP" b="1">
                <a:latin typeface="Arial" panose="020B0604020202020204" pitchFamily="34" charset="0"/>
                <a:cs typeface="Arial" panose="020B0604020202020204" pitchFamily="34" charset="0"/>
              </a:rPr>
              <a:t>Format Phase</a:t>
            </a:r>
            <a:r>
              <a:rPr lang="en-US" altLang="ja-JP">
                <a:latin typeface="Arial" panose="020B0604020202020204" pitchFamily="34" charset="0"/>
                <a:cs typeface="Arial" panose="020B0604020202020204" pitchFamily="34" charset="0"/>
              </a:rPr>
              <a:t> tab, if you modify the aggregation parameter to aggregate similar records, your report will show only one row for each subtotaled value.</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8">
            <a:extLst>
              <a:ext uri="{FF2B5EF4-FFF2-40B4-BE49-F238E27FC236}">
                <a16:creationId xmlns:a16="http://schemas.microsoft.com/office/drawing/2014/main" id="{36B4DDDD-A604-0A41-9516-8A8EDD0AE25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47108" name="Rectangle 2">
            <a:extLst>
              <a:ext uri="{FF2B5EF4-FFF2-40B4-BE49-F238E27FC236}">
                <a16:creationId xmlns:a16="http://schemas.microsoft.com/office/drawing/2014/main" id="{3BA2674F-F0F2-7240-AEF4-5E86C5072EAB}"/>
              </a:ext>
            </a:extLst>
          </p:cNvPr>
          <p:cNvSpPr>
            <a:spLocks noGrp="1" noRot="1" noChangeAspect="1" noChangeArrowheads="1" noTextEdit="1"/>
          </p:cNvSpPr>
          <p:nvPr>
            <p:ph type="sldImg"/>
          </p:nvPr>
        </p:nvSpPr>
        <p:spPr>
          <a:ln/>
        </p:spPr>
      </p:sp>
      <p:sp>
        <p:nvSpPr>
          <p:cNvPr id="47109" name="Rectangle 3">
            <a:extLst>
              <a:ext uri="{FF2B5EF4-FFF2-40B4-BE49-F238E27FC236}">
                <a16:creationId xmlns:a16="http://schemas.microsoft.com/office/drawing/2014/main" id="{8F117BAC-0E1E-4F43-B9EE-E2ABC151A9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This module provides you with an overview of GenevaERS hardcopy formatted output. Upon completion of this module, you should be able to: </a:t>
            </a:r>
          </a:p>
          <a:p>
            <a:pPr>
              <a:buFontTx/>
              <a:buChar char="•"/>
            </a:pPr>
            <a:r>
              <a:rPr lang="en-US" altLang="ja-JP" dirty="0">
                <a:latin typeface="Arial" panose="020B0604020202020204" pitchFamily="34" charset="0"/>
                <a:cs typeface="Arial" panose="020B0604020202020204" pitchFamily="34" charset="0"/>
              </a:rPr>
              <a:t>Create a hardcopy report in detail format </a:t>
            </a:r>
          </a:p>
          <a:p>
            <a:pPr>
              <a:buFontTx/>
              <a:buChar char="•"/>
            </a:pPr>
            <a:r>
              <a:rPr lang="en-US" altLang="ja-JP" dirty="0">
                <a:latin typeface="Arial" panose="020B0604020202020204" pitchFamily="34" charset="0"/>
                <a:cs typeface="Arial" panose="020B0604020202020204" pitchFamily="34" charset="0"/>
              </a:rPr>
              <a:t>Create a hardcopy report in summary format </a:t>
            </a:r>
          </a:p>
          <a:p>
            <a:pPr>
              <a:buFontTx/>
              <a:buChar char="•"/>
            </a:pPr>
            <a:r>
              <a:rPr lang="en-US" altLang="ja-JP" dirty="0">
                <a:latin typeface="Arial" panose="020B0604020202020204" pitchFamily="34" charset="0"/>
                <a:cs typeface="Arial" panose="020B0604020202020204" pitchFamily="34" charset="0"/>
              </a:rPr>
              <a:t>Properly set column widths to avoid truncating data </a:t>
            </a:r>
          </a:p>
          <a:p>
            <a:pPr>
              <a:buFontTx/>
              <a:buChar char="•"/>
            </a:pPr>
            <a:r>
              <a:rPr lang="en-US" altLang="ja-JP" dirty="0">
                <a:latin typeface="Arial" panose="020B0604020202020204" pitchFamily="34" charset="0"/>
                <a:cs typeface="Arial" panose="020B0604020202020204" pitchFamily="34" charset="0"/>
              </a:rPr>
              <a:t>Create reports with display modes of “As Data” and “Categorized” </a:t>
            </a:r>
          </a:p>
          <a:p>
            <a:pPr>
              <a:buFontTx/>
              <a:buChar char="•"/>
            </a:pPr>
            <a:r>
              <a:rPr lang="en-US" altLang="ja-JP" dirty="0">
                <a:latin typeface="Arial" panose="020B0604020202020204" pitchFamily="34" charset="0"/>
                <a:cs typeface="Arial" panose="020B0604020202020204" pitchFamily="34" charset="0"/>
              </a:rPr>
              <a:t>Use record aggregation and group aggregation functions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8">
            <a:extLst>
              <a:ext uri="{FF2B5EF4-FFF2-40B4-BE49-F238E27FC236}">
                <a16:creationId xmlns:a16="http://schemas.microsoft.com/office/drawing/2014/main" id="{96B4ADA9-5D23-EC45-9030-858ACE7AABA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65540" name="Rectangle 2">
            <a:extLst>
              <a:ext uri="{FF2B5EF4-FFF2-40B4-BE49-F238E27FC236}">
                <a16:creationId xmlns:a16="http://schemas.microsoft.com/office/drawing/2014/main" id="{C4899B8D-9734-194F-ACC8-90CED365343F}"/>
              </a:ext>
            </a:extLst>
          </p:cNvPr>
          <p:cNvSpPr>
            <a:spLocks noGrp="1" noRot="1" noChangeAspect="1" noChangeArrowheads="1" noTextEdit="1"/>
          </p:cNvSpPr>
          <p:nvPr>
            <p:ph type="sldImg"/>
          </p:nvPr>
        </p:nvSpPr>
        <p:spPr>
          <a:ln/>
        </p:spPr>
      </p:sp>
      <p:sp>
        <p:nvSpPr>
          <p:cNvPr id="65541" name="Rectangle 3">
            <a:extLst>
              <a:ext uri="{FF2B5EF4-FFF2-40B4-BE49-F238E27FC236}">
                <a16:creationId xmlns:a16="http://schemas.microsoft.com/office/drawing/2014/main" id="{91307283-0083-4046-8235-C0A2A8004E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No changes to the sort keys are required. However, note that the footer options become unavailable on the lowest sort key. By definition, aggregated views do not print the individual records that are extracted in the Extract phase. In aggregated views, the lowest level of detail is the record aggregated to the lowest sort key. In this instance, subtotaling would be meaningless because there would be only one record with those values in the entire report.</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8">
            <a:extLst>
              <a:ext uri="{FF2B5EF4-FFF2-40B4-BE49-F238E27FC236}">
                <a16:creationId xmlns:a16="http://schemas.microsoft.com/office/drawing/2014/main" id="{30F2F024-4639-804D-9DCE-09EC2425803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66564" name="Rectangle 2">
            <a:extLst>
              <a:ext uri="{FF2B5EF4-FFF2-40B4-BE49-F238E27FC236}">
                <a16:creationId xmlns:a16="http://schemas.microsoft.com/office/drawing/2014/main" id="{55A46E30-BDB0-DD49-B3DB-2C2A5C59B6BD}"/>
              </a:ext>
            </a:extLst>
          </p:cNvPr>
          <p:cNvSpPr>
            <a:spLocks noGrp="1" noRot="1" noChangeAspect="1" noChangeArrowheads="1" noTextEdit="1"/>
          </p:cNvSpPr>
          <p:nvPr>
            <p:ph type="sldImg"/>
          </p:nvPr>
        </p:nvSpPr>
        <p:spPr>
          <a:ln/>
        </p:spPr>
      </p:sp>
      <p:sp>
        <p:nvSpPr>
          <p:cNvPr id="66565" name="Rectangle 3">
            <a:extLst>
              <a:ext uri="{FF2B5EF4-FFF2-40B4-BE49-F238E27FC236}">
                <a16:creationId xmlns:a16="http://schemas.microsoft.com/office/drawing/2014/main" id="{6AB6E299-D8DD-364F-8C0A-A25AE1F12E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a:t>
            </a:r>
            <a:r>
              <a:rPr lang="en-US" altLang="ja-JP" b="1">
                <a:latin typeface="Arial" panose="020B0604020202020204" pitchFamily="34" charset="0"/>
                <a:cs typeface="Arial" panose="020B0604020202020204" pitchFamily="34" charset="0"/>
              </a:rPr>
              <a:t>column aggregation</a:t>
            </a:r>
            <a:r>
              <a:rPr lang="en-US" altLang="ja-JP">
                <a:latin typeface="Arial" panose="020B0604020202020204" pitchFamily="34" charset="0"/>
                <a:cs typeface="Arial" panose="020B0604020202020204" pitchFamily="34" charset="0"/>
              </a:rPr>
              <a:t> functions specify what should occur within the column at aggregation time. </a:t>
            </a:r>
          </a:p>
          <a:p>
            <a:r>
              <a:rPr lang="en-US" altLang="ja-JP">
                <a:latin typeface="Arial" panose="020B0604020202020204" pitchFamily="34" charset="0"/>
                <a:cs typeface="Arial" panose="020B0604020202020204" pitchFamily="34" charset="0"/>
              </a:rPr>
              <a:t>The </a:t>
            </a:r>
            <a:r>
              <a:rPr lang="en-US" altLang="ja-JP" b="1">
                <a:latin typeface="Arial" panose="020B0604020202020204" pitchFamily="34" charset="0"/>
                <a:cs typeface="Arial" panose="020B0604020202020204" pitchFamily="34" charset="0"/>
              </a:rPr>
              <a:t>record aggregation </a:t>
            </a:r>
            <a:r>
              <a:rPr lang="en-US" altLang="ja-JP">
                <a:latin typeface="Arial" panose="020B0604020202020204" pitchFamily="34" charset="0"/>
                <a:cs typeface="Arial" panose="020B0604020202020204" pitchFamily="34" charset="0"/>
              </a:rPr>
              <a:t>function specifies what should happen on the lowest print level (the record aggregated across all sort keys). In this example, that is the record aggregated to Store and Customer. </a:t>
            </a:r>
          </a:p>
          <a:p>
            <a:r>
              <a:rPr lang="en-US" altLang="ja-JP">
                <a:latin typeface="Arial" panose="020B0604020202020204" pitchFamily="34" charset="0"/>
                <a:cs typeface="Arial" panose="020B0604020202020204" pitchFamily="34" charset="0"/>
              </a:rPr>
              <a:t>The </a:t>
            </a:r>
            <a:r>
              <a:rPr lang="en-US" altLang="ja-JP" b="1">
                <a:latin typeface="Arial" panose="020B0604020202020204" pitchFamily="34" charset="0"/>
                <a:cs typeface="Arial" panose="020B0604020202020204" pitchFamily="34" charset="0"/>
              </a:rPr>
              <a:t>group aggregation </a:t>
            </a:r>
            <a:r>
              <a:rPr lang="en-US" altLang="ja-JP">
                <a:latin typeface="Arial" panose="020B0604020202020204" pitchFamily="34" charset="0"/>
                <a:cs typeface="Arial" panose="020B0604020202020204" pitchFamily="34" charset="0"/>
              </a:rPr>
              <a:t>function specifies the action at all higher-level sort breaks. In this example, it applies to sort breaks on the store ID.</a:t>
            </a:r>
          </a:p>
          <a:p>
            <a:r>
              <a:rPr lang="en-US" altLang="ja-JP">
                <a:latin typeface="Arial" panose="020B0604020202020204" pitchFamily="34" charset="0"/>
                <a:cs typeface="Arial" panose="020B0604020202020204" pitchFamily="34" charset="0"/>
              </a:rPr>
              <a:t>In this example, at the lowest level (the record level) and on subsequent subtotals (at the group level), the order total amounts will be summed.</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8">
            <a:extLst>
              <a:ext uri="{FF2B5EF4-FFF2-40B4-BE49-F238E27FC236}">
                <a16:creationId xmlns:a16="http://schemas.microsoft.com/office/drawing/2014/main" id="{D8B04A4E-295D-F84E-94FE-4DF5EFB4466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67588" name="Rectangle 2">
            <a:extLst>
              <a:ext uri="{FF2B5EF4-FFF2-40B4-BE49-F238E27FC236}">
                <a16:creationId xmlns:a16="http://schemas.microsoft.com/office/drawing/2014/main" id="{3E65FA5D-77F8-1046-B469-7AF1D4230901}"/>
              </a:ext>
            </a:extLst>
          </p:cNvPr>
          <p:cNvSpPr>
            <a:spLocks noGrp="1" noRot="1" noChangeAspect="1" noChangeArrowheads="1" noTextEdit="1"/>
          </p:cNvSpPr>
          <p:nvPr>
            <p:ph type="sldImg"/>
          </p:nvPr>
        </p:nvSpPr>
        <p:spPr>
          <a:ln/>
        </p:spPr>
      </p:sp>
      <p:sp>
        <p:nvSpPr>
          <p:cNvPr id="67589" name="Rectangle 3">
            <a:extLst>
              <a:ext uri="{FF2B5EF4-FFF2-40B4-BE49-F238E27FC236}">
                <a16:creationId xmlns:a16="http://schemas.microsoft.com/office/drawing/2014/main" id="{623BBE2B-B194-F341-9A4D-22EE92C415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Our new report will aggregate all records to the </a:t>
            </a:r>
            <a:r>
              <a:rPr lang="en-US" altLang="ja-JP" b="1">
                <a:latin typeface="Arial" panose="020B0604020202020204" pitchFamily="34" charset="0"/>
                <a:cs typeface="Arial" panose="020B0604020202020204" pitchFamily="34" charset="0"/>
              </a:rPr>
              <a:t>Store</a:t>
            </a:r>
            <a:r>
              <a:rPr lang="en-US" altLang="ja-JP">
                <a:latin typeface="Arial" panose="020B0604020202020204" pitchFamily="34" charset="0"/>
                <a:cs typeface="Arial" panose="020B0604020202020204" pitchFamily="34" charset="0"/>
              </a:rPr>
              <a:t> and </a:t>
            </a:r>
            <a:r>
              <a:rPr lang="en-US" altLang="ja-JP" b="1">
                <a:latin typeface="Arial" panose="020B0604020202020204" pitchFamily="34" charset="0"/>
                <a:cs typeface="Arial" panose="020B0604020202020204" pitchFamily="34" charset="0"/>
              </a:rPr>
              <a:t>Customer</a:t>
            </a:r>
            <a:r>
              <a:rPr lang="en-US" altLang="ja-JP">
                <a:latin typeface="Arial" panose="020B0604020202020204" pitchFamily="34" charset="0"/>
                <a:cs typeface="Arial" panose="020B0604020202020204" pitchFamily="34" charset="0"/>
              </a:rPr>
              <a:t> level as the lowest level of detail. These records are very similar to the subtotals printed on the detail report at the end of each customer section (the record aggregation function) and then at the sort break for stores (the group aggregation function).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8">
            <a:extLst>
              <a:ext uri="{FF2B5EF4-FFF2-40B4-BE49-F238E27FC236}">
                <a16:creationId xmlns:a16="http://schemas.microsoft.com/office/drawing/2014/main" id="{813C9F85-9EEA-C543-A864-C39519CEAD1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68612" name="Rectangle 2">
            <a:extLst>
              <a:ext uri="{FF2B5EF4-FFF2-40B4-BE49-F238E27FC236}">
                <a16:creationId xmlns:a16="http://schemas.microsoft.com/office/drawing/2014/main" id="{D7EC78DD-7BA5-2449-80C7-37AED488660B}"/>
              </a:ext>
            </a:extLst>
          </p:cNvPr>
          <p:cNvSpPr>
            <a:spLocks noGrp="1" noRot="1" noChangeAspect="1" noChangeArrowheads="1" noTextEdit="1"/>
          </p:cNvSpPr>
          <p:nvPr>
            <p:ph type="sldImg"/>
          </p:nvPr>
        </p:nvSpPr>
        <p:spPr>
          <a:ln/>
        </p:spPr>
      </p:sp>
      <p:sp>
        <p:nvSpPr>
          <p:cNvPr id="68613" name="Rectangle 3">
            <a:extLst>
              <a:ext uri="{FF2B5EF4-FFF2-40B4-BE49-F238E27FC236}">
                <a16:creationId xmlns:a16="http://schemas.microsoft.com/office/drawing/2014/main" id="{85D23778-7F60-2B40-AA17-51A089FC2C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It is possible to mix sort keys as categorized and as data, depending upon the report needs. In this example, we have changed the lowest sort key, Customer, from “Categorize” to “As Data.”</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8">
            <a:extLst>
              <a:ext uri="{FF2B5EF4-FFF2-40B4-BE49-F238E27FC236}">
                <a16:creationId xmlns:a16="http://schemas.microsoft.com/office/drawing/2014/main" id="{DBC798E1-4CA8-D141-B0ED-871C38E7B866}"/>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69636" name="Rectangle 2">
            <a:extLst>
              <a:ext uri="{FF2B5EF4-FFF2-40B4-BE49-F238E27FC236}">
                <a16:creationId xmlns:a16="http://schemas.microsoft.com/office/drawing/2014/main" id="{0EC97081-5D56-BE47-B3EC-AA9B2F0042D9}"/>
              </a:ext>
            </a:extLst>
          </p:cNvPr>
          <p:cNvSpPr>
            <a:spLocks noGrp="1" noRot="1" noChangeAspect="1" noChangeArrowheads="1" noTextEdit="1"/>
          </p:cNvSpPr>
          <p:nvPr>
            <p:ph type="sldImg"/>
          </p:nvPr>
        </p:nvSpPr>
        <p:spPr>
          <a:ln/>
        </p:spPr>
      </p:sp>
      <p:sp>
        <p:nvSpPr>
          <p:cNvPr id="69637" name="Rectangle 3">
            <a:extLst>
              <a:ext uri="{FF2B5EF4-FFF2-40B4-BE49-F238E27FC236}">
                <a16:creationId xmlns:a16="http://schemas.microsoft.com/office/drawing/2014/main" id="{069B0933-9138-C74B-9AA6-229083A7A3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report now shows the store on the left side of the screen, but the second sort key, Customer, is shown as columnar data. Note that the aggregated values are the same as on the previous report.</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8">
            <a:extLst>
              <a:ext uri="{FF2B5EF4-FFF2-40B4-BE49-F238E27FC236}">
                <a16:creationId xmlns:a16="http://schemas.microsoft.com/office/drawing/2014/main" id="{033281A4-104B-8744-8C3D-762A3A7BC49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70660" name="Rectangle 2">
            <a:extLst>
              <a:ext uri="{FF2B5EF4-FFF2-40B4-BE49-F238E27FC236}">
                <a16:creationId xmlns:a16="http://schemas.microsoft.com/office/drawing/2014/main" id="{A344E194-24ED-1140-B836-0EE1306DF27A}"/>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C88ABE80-C759-9F4D-BC4E-8E168C5384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If we change the first sort key to display as data but leave the sort key footer option as “Print,” we will see subtotals for the store, but the data will be displayed in columnar format.</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8">
            <a:extLst>
              <a:ext uri="{FF2B5EF4-FFF2-40B4-BE49-F238E27FC236}">
                <a16:creationId xmlns:a16="http://schemas.microsoft.com/office/drawing/2014/main" id="{7A9762CE-70B9-7843-A270-043BDAE4579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71684" name="Rectangle 2">
            <a:extLst>
              <a:ext uri="{FF2B5EF4-FFF2-40B4-BE49-F238E27FC236}">
                <a16:creationId xmlns:a16="http://schemas.microsoft.com/office/drawing/2014/main" id="{155DC227-49F5-AB46-B508-0853D504503E}"/>
              </a:ext>
            </a:extLst>
          </p:cNvPr>
          <p:cNvSpPr>
            <a:spLocks noGrp="1" noRot="1" noChangeAspect="1" noChangeArrowheads="1" noTextEdit="1"/>
          </p:cNvSpPr>
          <p:nvPr>
            <p:ph type="sldImg"/>
          </p:nvPr>
        </p:nvSpPr>
        <p:spPr>
          <a:ln/>
        </p:spPr>
      </p:sp>
      <p:sp>
        <p:nvSpPr>
          <p:cNvPr id="71685" name="Rectangle 3">
            <a:extLst>
              <a:ext uri="{FF2B5EF4-FFF2-40B4-BE49-F238E27FC236}">
                <a16:creationId xmlns:a16="http://schemas.microsoft.com/office/drawing/2014/main" id="{9BD68F8B-CFF0-8342-8A39-93D54CA193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After the changes to the view, the sort keys are both shown as data. Subtotals are also shown on the report, unlike the first example report in this module, where no subtotals were shown. Note that the store ID is repeated on the subtotal line but the customer ID is not, indicating that this is a subtotal.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8">
            <a:extLst>
              <a:ext uri="{FF2B5EF4-FFF2-40B4-BE49-F238E27FC236}">
                <a16:creationId xmlns:a16="http://schemas.microsoft.com/office/drawing/2014/main" id="{B680D575-1F38-5E4D-B6F0-F9FAD59133F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72708" name="Rectangle 2">
            <a:extLst>
              <a:ext uri="{FF2B5EF4-FFF2-40B4-BE49-F238E27FC236}">
                <a16:creationId xmlns:a16="http://schemas.microsoft.com/office/drawing/2014/main" id="{15FD25AB-6ED5-4B43-B891-311EBFE0B0B3}"/>
              </a:ext>
            </a:extLst>
          </p:cNvPr>
          <p:cNvSpPr>
            <a:spLocks noGrp="1" noRot="1" noChangeAspect="1" noChangeArrowheads="1" noTextEdit="1"/>
          </p:cNvSpPr>
          <p:nvPr>
            <p:ph type="sldImg"/>
          </p:nvPr>
        </p:nvSpPr>
        <p:spPr>
          <a:ln/>
        </p:spPr>
      </p:sp>
      <p:sp>
        <p:nvSpPr>
          <p:cNvPr id="72709" name="Rectangle 3">
            <a:extLst>
              <a:ext uri="{FF2B5EF4-FFF2-40B4-BE49-F238E27FC236}">
                <a16:creationId xmlns:a16="http://schemas.microsoft.com/office/drawing/2014/main" id="{EEE076CC-26A9-A943-9248-773015636F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We can also change the sort keys so that new page headings are printed on a page break.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8">
            <a:extLst>
              <a:ext uri="{FF2B5EF4-FFF2-40B4-BE49-F238E27FC236}">
                <a16:creationId xmlns:a16="http://schemas.microsoft.com/office/drawing/2014/main" id="{E6ED47BC-C243-9E41-A12E-7824B6DFA7C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73732" name="Rectangle 2">
            <a:extLst>
              <a:ext uri="{FF2B5EF4-FFF2-40B4-BE49-F238E27FC236}">
                <a16:creationId xmlns:a16="http://schemas.microsoft.com/office/drawing/2014/main" id="{059FB218-E77C-D040-8A8A-8026AF6DE732}"/>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9B0B11C9-1BE3-B843-AC68-489C18A862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change to the view creates a report in which each page contains the value for one and only one store. The first character on the report heading line (which is not shown on this graphic) contains a character that causes the printer to advance to the next page.</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8">
            <a:extLst>
              <a:ext uri="{FF2B5EF4-FFF2-40B4-BE49-F238E27FC236}">
                <a16:creationId xmlns:a16="http://schemas.microsoft.com/office/drawing/2014/main" id="{1186B3C1-29D8-9C44-8326-680FC11F143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74756" name="Rectangle 2">
            <a:extLst>
              <a:ext uri="{FF2B5EF4-FFF2-40B4-BE49-F238E27FC236}">
                <a16:creationId xmlns:a16="http://schemas.microsoft.com/office/drawing/2014/main" id="{FD944BA6-0B42-F44A-BCC8-058632BF044F}"/>
              </a:ext>
            </a:extLst>
          </p:cNvPr>
          <p:cNvSpPr>
            <a:spLocks noGrp="1" noRot="1" noChangeAspect="1" noChangeArrowheads="1" noTextEdit="1"/>
          </p:cNvSpPr>
          <p:nvPr>
            <p:ph type="sldImg"/>
          </p:nvPr>
        </p:nvSpPr>
        <p:spPr>
          <a:ln/>
        </p:spPr>
      </p:sp>
      <p:sp>
        <p:nvSpPr>
          <p:cNvPr id="74757" name="Rectangle 3">
            <a:extLst>
              <a:ext uri="{FF2B5EF4-FFF2-40B4-BE49-F238E27FC236}">
                <a16:creationId xmlns:a16="http://schemas.microsoft.com/office/drawing/2014/main" id="{CFA2F3BC-2A7B-5842-9B88-66E8081400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You can use the list in the middle of the View Properties</a:t>
            </a:r>
            <a:r>
              <a:rPr lang="en-US" altLang="ja-JP" b="1">
                <a:latin typeface="Arial" panose="020B0604020202020204" pitchFamily="34" charset="0"/>
                <a:cs typeface="Arial" panose="020B0604020202020204" pitchFamily="34" charset="0"/>
              </a:rPr>
              <a:t> Header/Footer</a:t>
            </a:r>
            <a:r>
              <a:rPr lang="en-US" altLang="ja-JP">
                <a:latin typeface="Arial" panose="020B0604020202020204" pitchFamily="34" charset="0"/>
                <a:cs typeface="Arial" panose="020B0604020202020204" pitchFamily="34" charset="0"/>
              </a:rPr>
              <a:t> tab to promote a sort field into the header or footer. Once this is done, the sort field becomes a page break field, and any change in value begins a new page that contains the sort value in the header.</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8E28A378-39A7-2A44-BF06-BEC648CF813E}"/>
              </a:ext>
            </a:extLst>
          </p:cNvPr>
          <p:cNvSpPr txBox="1">
            <a:spLocks noGrp="1" noChangeArrowheads="1"/>
          </p:cNvSpPr>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661" tIns="48331" rIns="96661" bIns="48331" anchor="b"/>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r" eaLnBrk="1" hangingPunct="1">
              <a:lnSpc>
                <a:spcPct val="100000"/>
              </a:lnSpc>
            </a:pPr>
            <a:fld id="{CD548235-3FB5-704E-911F-5CB7A1DC5A06}" type="slidenum">
              <a:rPr lang="en-US" altLang="en-US" sz="1300">
                <a:solidFill>
                  <a:schemeClr val="tx1"/>
                </a:solidFill>
                <a:cs typeface="Arial" panose="020B0604020202020204" pitchFamily="34" charset="0"/>
              </a:rPr>
              <a:pPr algn="r" eaLnBrk="1" hangingPunct="1">
                <a:lnSpc>
                  <a:spcPct val="100000"/>
                </a:lnSpc>
              </a:pPr>
              <a:t>3</a:t>
            </a:fld>
            <a:endParaRPr lang="en-US" altLang="en-US" sz="1300">
              <a:solidFill>
                <a:schemeClr val="tx1"/>
              </a:solidFill>
              <a:cs typeface="Arial" panose="020B0604020202020204" pitchFamily="34" charset="0"/>
            </a:endParaRPr>
          </a:p>
        </p:txBody>
      </p:sp>
      <p:sp>
        <p:nvSpPr>
          <p:cNvPr id="48131" name="Rectangle 2">
            <a:extLst>
              <a:ext uri="{FF2B5EF4-FFF2-40B4-BE49-F238E27FC236}">
                <a16:creationId xmlns:a16="http://schemas.microsoft.com/office/drawing/2014/main" id="{CF23B7B1-4D56-FC45-835B-9C131878D02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F50254AD-EEF5-294F-B251-C8A4657FD1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spcAft>
                <a:spcPct val="50000"/>
              </a:spcAft>
            </a:pPr>
            <a:r>
              <a:rPr lang="en-US" altLang="ja-JP" dirty="0">
                <a:latin typeface="Arial" panose="020B0604020202020204" pitchFamily="34" charset="0"/>
                <a:cs typeface="Arial" panose="020B0604020202020204" pitchFamily="34" charset="0"/>
              </a:rPr>
              <a:t>Recall that the GenevaERS Performance Engine consists of six phases. The Extract phase determines which source data records are selected for output. The Extract phase can produce final output files, but if the data requires sorting, summarizing, or special formatting, the Extract phase instead writes the output to temporary work files. These files are then read by the Format phase. Hardcopy reports are produced in the Format phase.</a:t>
            </a:r>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8">
            <a:extLst>
              <a:ext uri="{FF2B5EF4-FFF2-40B4-BE49-F238E27FC236}">
                <a16:creationId xmlns:a16="http://schemas.microsoft.com/office/drawing/2014/main" id="{8241C316-A3BB-7341-8CEE-6D2E89F5EB1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75780" name="Rectangle 2">
            <a:extLst>
              <a:ext uri="{FF2B5EF4-FFF2-40B4-BE49-F238E27FC236}">
                <a16:creationId xmlns:a16="http://schemas.microsoft.com/office/drawing/2014/main" id="{E3ABD97B-5456-7747-87AD-82918EEE15F2}"/>
              </a:ext>
            </a:extLst>
          </p:cNvPr>
          <p:cNvSpPr>
            <a:spLocks noGrp="1" noRot="1" noChangeAspect="1" noChangeArrowheads="1" noTextEdit="1"/>
          </p:cNvSpPr>
          <p:nvPr>
            <p:ph type="sldImg"/>
          </p:nvPr>
        </p:nvSpPr>
        <p:spPr>
          <a:ln/>
        </p:spPr>
      </p:sp>
      <p:sp>
        <p:nvSpPr>
          <p:cNvPr id="75781" name="Rectangle 3">
            <a:extLst>
              <a:ext uri="{FF2B5EF4-FFF2-40B4-BE49-F238E27FC236}">
                <a16:creationId xmlns:a16="http://schemas.microsoft.com/office/drawing/2014/main" id="{B8BEC6D1-7516-264E-9DE8-956DC9398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results show that, in addition to each page of the report containing the value for one and only one store, the value is now shown in the heading of the report. Note that the store ID is no longer listed at the top of each store break.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8">
            <a:extLst>
              <a:ext uri="{FF2B5EF4-FFF2-40B4-BE49-F238E27FC236}">
                <a16:creationId xmlns:a16="http://schemas.microsoft.com/office/drawing/2014/main" id="{836C2652-5383-CD4B-871F-2576A72920E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76804" name="Rectangle 2">
            <a:extLst>
              <a:ext uri="{FF2B5EF4-FFF2-40B4-BE49-F238E27FC236}">
                <a16:creationId xmlns:a16="http://schemas.microsoft.com/office/drawing/2014/main" id="{C30F3197-804D-7149-A4C5-67C6E8BAE365}"/>
              </a:ext>
            </a:extLst>
          </p:cNvPr>
          <p:cNvSpPr>
            <a:spLocks noGrp="1" noRot="1" noChangeAspect="1" noChangeArrowheads="1" noTextEdit="1"/>
          </p:cNvSpPr>
          <p:nvPr>
            <p:ph type="sldImg"/>
          </p:nvPr>
        </p:nvSpPr>
        <p:spPr>
          <a:ln/>
        </p:spPr>
      </p:sp>
      <p:sp>
        <p:nvSpPr>
          <p:cNvPr id="76805" name="Rectangle 3">
            <a:extLst>
              <a:ext uri="{FF2B5EF4-FFF2-40B4-BE49-F238E27FC236}">
                <a16:creationId xmlns:a16="http://schemas.microsoft.com/office/drawing/2014/main" id="{77E0DD02-4AC0-7846-9ED2-5C12006912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ja-JP">
                <a:latin typeface="Arial" panose="020B0604020202020204" pitchFamily="34" charset="0"/>
                <a:cs typeface="Arial" panose="020B0604020202020204" pitchFamily="34" charset="0"/>
              </a:rPr>
              <a:t>When you are creating subtotals, the Format phase provides more options than simply summing column values. You can specify that, when a sort key value changes or “breaks,” one of two things happens:</a:t>
            </a:r>
          </a:p>
          <a:p>
            <a:pPr marL="228600" indent="-228600">
              <a:buFontTx/>
              <a:buAutoNum type="arabicPeriod"/>
            </a:pPr>
            <a:r>
              <a:rPr lang="en-US" altLang="ja-JP">
                <a:latin typeface="Arial" panose="020B0604020202020204" pitchFamily="34" charset="0"/>
                <a:cs typeface="Arial" panose="020B0604020202020204" pitchFamily="34" charset="0"/>
              </a:rPr>
              <a:t>The column calculation specified in logic text for the column is repeated, or</a:t>
            </a:r>
          </a:p>
          <a:p>
            <a:pPr marL="228600" indent="-228600">
              <a:buFontTx/>
              <a:buAutoNum type="arabicPeriod"/>
            </a:pPr>
            <a:r>
              <a:rPr lang="en-US" altLang="ja-JP">
                <a:latin typeface="Arial" panose="020B0604020202020204" pitchFamily="34" charset="0"/>
                <a:cs typeface="Arial" panose="020B0604020202020204" pitchFamily="34" charset="0"/>
              </a:rPr>
              <a:t>The more detailed records at the next lowest sort break level are examined and one of the following values is printed: </a:t>
            </a:r>
          </a:p>
          <a:p>
            <a:pPr marL="228600" indent="-228600"/>
            <a:r>
              <a:rPr lang="en-US" altLang="ja-JP">
                <a:latin typeface="Arial" panose="020B0604020202020204" pitchFamily="34" charset="0"/>
                <a:cs typeface="Arial" panose="020B0604020202020204" pitchFamily="34" charset="0"/>
              </a:rPr>
              <a:t>a) The value from the first record in the group </a:t>
            </a:r>
          </a:p>
          <a:p>
            <a:pPr marL="228600" indent="-228600"/>
            <a:r>
              <a:rPr lang="en-US" altLang="ja-JP">
                <a:latin typeface="Arial" panose="020B0604020202020204" pitchFamily="34" charset="0"/>
                <a:cs typeface="Arial" panose="020B0604020202020204" pitchFamily="34" charset="0"/>
              </a:rPr>
              <a:t>b) The value from the last record in the group</a:t>
            </a:r>
          </a:p>
          <a:p>
            <a:pPr marL="228600" indent="-228600"/>
            <a:r>
              <a:rPr lang="en-US" altLang="ja-JP">
                <a:latin typeface="Arial" panose="020B0604020202020204" pitchFamily="34" charset="0"/>
                <a:cs typeface="Arial" panose="020B0604020202020204" pitchFamily="34" charset="0"/>
              </a:rPr>
              <a:t>c) The maximum value in the group, or</a:t>
            </a:r>
          </a:p>
          <a:p>
            <a:pPr marL="228600" indent="-228600"/>
            <a:r>
              <a:rPr lang="en-US" altLang="ja-JP">
                <a:latin typeface="Arial" panose="020B0604020202020204" pitchFamily="34" charset="0"/>
                <a:cs typeface="Arial" panose="020B0604020202020204" pitchFamily="34" charset="0"/>
              </a:rPr>
              <a:t>d) The minimum value in the group</a:t>
            </a:r>
          </a:p>
          <a:p>
            <a:pPr marL="228600" indent="-228600"/>
            <a:r>
              <a:rPr lang="en-US" altLang="ja-JP">
                <a:latin typeface="Arial" panose="020B0604020202020204" pitchFamily="34" charset="0"/>
                <a:cs typeface="Arial" panose="020B0604020202020204" pitchFamily="34" charset="0"/>
              </a:rPr>
              <a:t>In this example, one column will print the maximum value for the sort break and the other will print the minimum. When these functions are specified for record aggregation functions, they are repeated as the group-level aggregation function.</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8">
            <a:extLst>
              <a:ext uri="{FF2B5EF4-FFF2-40B4-BE49-F238E27FC236}">
                <a16:creationId xmlns:a16="http://schemas.microsoft.com/office/drawing/2014/main" id="{4F2B87C2-0297-994A-89B2-C09A55B9A01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77828" name="Rectangle 2">
            <a:extLst>
              <a:ext uri="{FF2B5EF4-FFF2-40B4-BE49-F238E27FC236}">
                <a16:creationId xmlns:a16="http://schemas.microsoft.com/office/drawing/2014/main" id="{61E037E7-B2A4-904A-8B70-8980FA42CB17}"/>
              </a:ext>
            </a:extLst>
          </p:cNvPr>
          <p:cNvSpPr>
            <a:spLocks noGrp="1" noRot="1" noChangeAspect="1" noChangeArrowheads="1" noTextEdit="1"/>
          </p:cNvSpPr>
          <p:nvPr>
            <p:ph type="sldImg"/>
          </p:nvPr>
        </p:nvSpPr>
        <p:spPr>
          <a:ln/>
        </p:spPr>
      </p:sp>
      <p:sp>
        <p:nvSpPr>
          <p:cNvPr id="77829" name="Rectangle 3">
            <a:extLst>
              <a:ext uri="{FF2B5EF4-FFF2-40B4-BE49-F238E27FC236}">
                <a16:creationId xmlns:a16="http://schemas.microsoft.com/office/drawing/2014/main" id="{50986802-3D4C-E24B-BBC3-6C2823DAB2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output from this view shows that, for </a:t>
            </a:r>
            <a:r>
              <a:rPr lang="en-US" altLang="ja-JP" b="1">
                <a:latin typeface="Arial" panose="020B0604020202020204" pitchFamily="34" charset="0"/>
                <a:cs typeface="Arial" panose="020B0604020202020204" pitchFamily="34" charset="0"/>
              </a:rPr>
              <a:t>Customer</a:t>
            </a:r>
            <a:r>
              <a:rPr lang="en-US" altLang="ja-JP">
                <a:latin typeface="Arial" panose="020B0604020202020204" pitchFamily="34" charset="0"/>
                <a:cs typeface="Arial" panose="020B0604020202020204" pitchFamily="34" charset="0"/>
              </a:rPr>
              <a:t> </a:t>
            </a:r>
            <a:r>
              <a:rPr lang="en-US" altLang="ja-JP" b="1">
                <a:latin typeface="Arial" panose="020B0604020202020204" pitchFamily="34" charset="0"/>
                <a:cs typeface="Arial" panose="020B0604020202020204" pitchFamily="34" charset="0"/>
              </a:rPr>
              <a:t>1</a:t>
            </a:r>
            <a:r>
              <a:rPr lang="en-US" altLang="ja-JP">
                <a:latin typeface="Arial" panose="020B0604020202020204" pitchFamily="34" charset="0"/>
                <a:cs typeface="Arial" panose="020B0604020202020204" pitchFamily="34" charset="0"/>
              </a:rPr>
              <a:t>, the highest order was $10,065.43 and the lowest order was $58.25. For </a:t>
            </a:r>
            <a:r>
              <a:rPr lang="en-US" altLang="ja-JP" b="1">
                <a:latin typeface="Arial" panose="020B0604020202020204" pitchFamily="34" charset="0"/>
                <a:cs typeface="Arial" panose="020B0604020202020204" pitchFamily="34" charset="0"/>
              </a:rPr>
              <a:t>Store 1</a:t>
            </a:r>
            <a:r>
              <a:rPr lang="en-US" altLang="ja-JP">
                <a:latin typeface="Arial" panose="020B0604020202020204" pitchFamily="34" charset="0"/>
                <a:cs typeface="Arial" panose="020B0604020202020204" pitchFamily="34" charset="0"/>
              </a:rPr>
              <a:t>, Customer 1’s order of $10,065.43 was the highest order amount, but Customer 2’s order of $33.12 was the lowest order amount.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8">
            <a:extLst>
              <a:ext uri="{FF2B5EF4-FFF2-40B4-BE49-F238E27FC236}">
                <a16:creationId xmlns:a16="http://schemas.microsoft.com/office/drawing/2014/main" id="{1F8B6843-CB1B-F74A-8F32-DACE8CE96D4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78852" name="Rectangle 2">
            <a:extLst>
              <a:ext uri="{FF2B5EF4-FFF2-40B4-BE49-F238E27FC236}">
                <a16:creationId xmlns:a16="http://schemas.microsoft.com/office/drawing/2014/main" id="{E38B0A62-CDE3-314E-BCDD-BFF071A39FF4}"/>
              </a:ext>
            </a:extLst>
          </p:cNvPr>
          <p:cNvSpPr>
            <a:spLocks noGrp="1" noRot="1" noChangeAspect="1" noChangeArrowheads="1" noTextEdit="1"/>
          </p:cNvSpPr>
          <p:nvPr>
            <p:ph type="sldImg"/>
          </p:nvPr>
        </p:nvSpPr>
        <p:spPr>
          <a:ln/>
        </p:spPr>
      </p:sp>
      <p:sp>
        <p:nvSpPr>
          <p:cNvPr id="78853" name="Rectangle 3">
            <a:extLst>
              <a:ext uri="{FF2B5EF4-FFF2-40B4-BE49-F238E27FC236}">
                <a16:creationId xmlns:a16="http://schemas.microsoft.com/office/drawing/2014/main" id="{7D5111F5-C8C4-6542-867B-BCB47A83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Group-level functions may be different from record aggregation only when record aggregation is specified as </a:t>
            </a:r>
            <a:r>
              <a:rPr lang="en-US" altLang="ja-JP" b="1">
                <a:latin typeface="Arial" panose="020B0604020202020204" pitchFamily="34" charset="0"/>
                <a:cs typeface="Arial" panose="020B0604020202020204" pitchFamily="34" charset="0"/>
              </a:rPr>
              <a:t>Sum</a:t>
            </a:r>
            <a:r>
              <a:rPr lang="en-US" altLang="ja-JP">
                <a:latin typeface="Arial" panose="020B0604020202020204" pitchFamily="34" charset="0"/>
                <a:cs typeface="Arial" panose="020B0604020202020204" pitchFamily="34" charset="0"/>
              </a:rPr>
              <a:t>. When they are different, the detailed values for the lowest sort break will be aggregated. The group-level functions will be performed on each subtotal. In this example, we will see the accumulated orders for each customer, and the subtotals will be either the maximum accumulated customer orders or the minimum.</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8">
            <a:extLst>
              <a:ext uri="{FF2B5EF4-FFF2-40B4-BE49-F238E27FC236}">
                <a16:creationId xmlns:a16="http://schemas.microsoft.com/office/drawing/2014/main" id="{16EC6882-3DA3-A140-851A-D27C3F6E19E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79876" name="Rectangle 2">
            <a:extLst>
              <a:ext uri="{FF2B5EF4-FFF2-40B4-BE49-F238E27FC236}">
                <a16:creationId xmlns:a16="http://schemas.microsoft.com/office/drawing/2014/main" id="{D65411D2-E134-D04D-ADE5-C66DE577DE4B}"/>
              </a:ext>
            </a:extLst>
          </p:cNvPr>
          <p:cNvSpPr>
            <a:spLocks noGrp="1" noRot="1" noChangeAspect="1" noChangeArrowheads="1" noTextEdit="1"/>
          </p:cNvSpPr>
          <p:nvPr>
            <p:ph type="sldImg"/>
          </p:nvPr>
        </p:nvSpPr>
        <p:spPr>
          <a:ln/>
        </p:spPr>
      </p:sp>
      <p:sp>
        <p:nvSpPr>
          <p:cNvPr id="79877" name="Rectangle 3">
            <a:extLst>
              <a:ext uri="{FF2B5EF4-FFF2-40B4-BE49-F238E27FC236}">
                <a16:creationId xmlns:a16="http://schemas.microsoft.com/office/drawing/2014/main" id="{FD2693EC-1876-CE4C-8DD4-9E9A5CBE8C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results show the accumulation of all orders for </a:t>
            </a:r>
            <a:r>
              <a:rPr lang="en-US" altLang="ja-JP" b="1">
                <a:latin typeface="Arial" panose="020B0604020202020204" pitchFamily="34" charset="0"/>
                <a:cs typeface="Arial" panose="020B0604020202020204" pitchFamily="34" charset="0"/>
              </a:rPr>
              <a:t>Customer</a:t>
            </a:r>
            <a:r>
              <a:rPr lang="en-US" altLang="ja-JP">
                <a:latin typeface="Arial" panose="020B0604020202020204" pitchFamily="34" charset="0"/>
                <a:cs typeface="Arial" panose="020B0604020202020204" pitchFamily="34" charset="0"/>
              </a:rPr>
              <a:t> </a:t>
            </a:r>
            <a:r>
              <a:rPr lang="en-US" altLang="ja-JP" b="1">
                <a:latin typeface="Arial" panose="020B0604020202020204" pitchFamily="34" charset="0"/>
                <a:cs typeface="Arial" panose="020B0604020202020204" pitchFamily="34" charset="0"/>
              </a:rPr>
              <a:t>1</a:t>
            </a:r>
            <a:r>
              <a:rPr lang="en-US" altLang="ja-JP">
                <a:latin typeface="Arial" panose="020B0604020202020204" pitchFamily="34" charset="0"/>
                <a:cs typeface="Arial" panose="020B0604020202020204" pitchFamily="34" charset="0"/>
              </a:rPr>
              <a:t>, rather than the highest or lowest individual order. At the store level, the group function is performed, which shows the highest or lowest accumulated orders for all customers at that store. For example, the accumulated order for </a:t>
            </a:r>
            <a:r>
              <a:rPr lang="en-US" altLang="ja-JP" b="1">
                <a:latin typeface="Arial" panose="020B0604020202020204" pitchFamily="34" charset="0"/>
                <a:cs typeface="Arial" panose="020B0604020202020204" pitchFamily="34" charset="0"/>
              </a:rPr>
              <a:t>Customer 1</a:t>
            </a:r>
            <a:r>
              <a:rPr lang="en-US" altLang="ja-JP">
                <a:latin typeface="Arial" panose="020B0604020202020204" pitchFamily="34" charset="0"/>
                <a:cs typeface="Arial" panose="020B0604020202020204" pitchFamily="34" charset="0"/>
              </a:rPr>
              <a:t> is the highest for Store 1, and the accumulated orders for </a:t>
            </a:r>
            <a:r>
              <a:rPr lang="en-US" altLang="ja-JP" b="1">
                <a:latin typeface="Arial" panose="020B0604020202020204" pitchFamily="34" charset="0"/>
                <a:cs typeface="Arial" panose="020B0604020202020204" pitchFamily="34" charset="0"/>
              </a:rPr>
              <a:t>Customer</a:t>
            </a:r>
            <a:r>
              <a:rPr lang="en-US" altLang="ja-JP">
                <a:latin typeface="Arial" panose="020B0604020202020204" pitchFamily="34" charset="0"/>
                <a:cs typeface="Arial" panose="020B0604020202020204" pitchFamily="34" charset="0"/>
              </a:rPr>
              <a:t> </a:t>
            </a:r>
            <a:r>
              <a:rPr lang="en-US" altLang="ja-JP" b="1">
                <a:latin typeface="Arial" panose="020B0604020202020204" pitchFamily="34" charset="0"/>
                <a:cs typeface="Arial" panose="020B0604020202020204" pitchFamily="34" charset="0"/>
              </a:rPr>
              <a:t>3</a:t>
            </a:r>
            <a:r>
              <a:rPr lang="en-US" altLang="ja-JP">
                <a:latin typeface="Arial" panose="020B0604020202020204" pitchFamily="34" charset="0"/>
                <a:cs typeface="Arial" panose="020B0604020202020204" pitchFamily="34" charset="0"/>
              </a:rPr>
              <a:t> are the lowest.</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8">
            <a:extLst>
              <a:ext uri="{FF2B5EF4-FFF2-40B4-BE49-F238E27FC236}">
                <a16:creationId xmlns:a16="http://schemas.microsoft.com/office/drawing/2014/main" id="{F33BDA06-F91C-F645-8644-A9E494555A1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80900" name="Rectangle 2">
            <a:extLst>
              <a:ext uri="{FF2B5EF4-FFF2-40B4-BE49-F238E27FC236}">
                <a16:creationId xmlns:a16="http://schemas.microsoft.com/office/drawing/2014/main" id="{EC465285-EEA3-3149-89EA-F7A8FF95CFFA}"/>
              </a:ext>
            </a:extLst>
          </p:cNvPr>
          <p:cNvSpPr>
            <a:spLocks noGrp="1" noRot="1" noChangeAspect="1" noChangeArrowheads="1" noTextEdit="1"/>
          </p:cNvSpPr>
          <p:nvPr>
            <p:ph type="sldImg"/>
          </p:nvPr>
        </p:nvSpPr>
        <p:spPr>
          <a:ln/>
        </p:spPr>
      </p:sp>
      <p:sp>
        <p:nvSpPr>
          <p:cNvPr id="80901" name="Rectangle 3">
            <a:extLst>
              <a:ext uri="{FF2B5EF4-FFF2-40B4-BE49-F238E27FC236}">
                <a16:creationId xmlns:a16="http://schemas.microsoft.com/office/drawing/2014/main" id="{2F503236-D8D5-1748-9152-F8E72A20F6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In this example, we’ve selected </a:t>
            </a:r>
            <a:r>
              <a:rPr lang="en-US" altLang="ja-JP" b="1">
                <a:latin typeface="Arial" panose="020B0604020202020204" pitchFamily="34" charset="0"/>
                <a:cs typeface="Arial" panose="020B0604020202020204" pitchFamily="34" charset="0"/>
              </a:rPr>
              <a:t>First </a:t>
            </a:r>
            <a:r>
              <a:rPr lang="en-US" altLang="ja-JP">
                <a:latin typeface="Arial" panose="020B0604020202020204" pitchFamily="34" charset="0"/>
                <a:cs typeface="Arial" panose="020B0604020202020204" pitchFamily="34" charset="0"/>
              </a:rPr>
              <a:t>and </a:t>
            </a:r>
            <a:r>
              <a:rPr lang="en-US" altLang="ja-JP" b="1">
                <a:latin typeface="Arial" panose="020B0604020202020204" pitchFamily="34" charset="0"/>
                <a:cs typeface="Arial" panose="020B0604020202020204" pitchFamily="34" charset="0"/>
              </a:rPr>
              <a:t>Last</a:t>
            </a:r>
            <a:r>
              <a:rPr lang="en-US" altLang="ja-JP">
                <a:latin typeface="Arial" panose="020B0604020202020204" pitchFamily="34" charset="0"/>
                <a:cs typeface="Arial" panose="020B0604020202020204" pitchFamily="34" charset="0"/>
              </a:rPr>
              <a:t> as the “group by” functions. </a:t>
            </a:r>
            <a:r>
              <a:rPr lang="en-US" altLang="ja-JP" b="1">
                <a:latin typeface="Arial" panose="020B0604020202020204" pitchFamily="34" charset="0"/>
                <a:cs typeface="Arial" panose="020B0604020202020204" pitchFamily="34" charset="0"/>
              </a:rPr>
              <a:t>First </a:t>
            </a:r>
            <a:r>
              <a:rPr lang="en-US" altLang="ja-JP">
                <a:latin typeface="Arial" panose="020B0604020202020204" pitchFamily="34" charset="0"/>
                <a:cs typeface="Arial" panose="020B0604020202020204" pitchFamily="34" charset="0"/>
              </a:rPr>
              <a:t>will show the first record for a sort key break after the extract file has been sorted. </a:t>
            </a:r>
            <a:r>
              <a:rPr lang="en-US" altLang="ja-JP" b="1">
                <a:latin typeface="Arial" panose="020B0604020202020204" pitchFamily="34" charset="0"/>
                <a:cs typeface="Arial" panose="020B0604020202020204" pitchFamily="34" charset="0"/>
              </a:rPr>
              <a:t>Last </a:t>
            </a:r>
            <a:r>
              <a:rPr lang="en-US" altLang="ja-JP">
                <a:latin typeface="Arial" panose="020B0604020202020204" pitchFamily="34" charset="0"/>
                <a:cs typeface="Arial" panose="020B0604020202020204" pitchFamily="34" charset="0"/>
              </a:rPr>
              <a:t>will show the last record.</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8">
            <a:extLst>
              <a:ext uri="{FF2B5EF4-FFF2-40B4-BE49-F238E27FC236}">
                <a16:creationId xmlns:a16="http://schemas.microsoft.com/office/drawing/2014/main" id="{C3ABE706-D849-724B-B02C-66EA6FDF056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81924" name="Rectangle 2">
            <a:extLst>
              <a:ext uri="{FF2B5EF4-FFF2-40B4-BE49-F238E27FC236}">
                <a16:creationId xmlns:a16="http://schemas.microsoft.com/office/drawing/2014/main" id="{426FA96D-DEBA-AF45-90A8-6FC693C8E7C3}"/>
              </a:ext>
            </a:extLst>
          </p:cNvPr>
          <p:cNvSpPr>
            <a:spLocks noGrp="1" noRot="1" noChangeAspect="1" noChangeArrowheads="1" noTextEdit="1"/>
          </p:cNvSpPr>
          <p:nvPr>
            <p:ph type="sldImg"/>
          </p:nvPr>
        </p:nvSpPr>
        <p:spPr>
          <a:ln/>
        </p:spPr>
      </p:sp>
      <p:sp>
        <p:nvSpPr>
          <p:cNvPr id="81925" name="Rectangle 3">
            <a:extLst>
              <a:ext uri="{FF2B5EF4-FFF2-40B4-BE49-F238E27FC236}">
                <a16:creationId xmlns:a16="http://schemas.microsoft.com/office/drawing/2014/main" id="{1A990898-21AE-C34B-A02F-5A48AC3BF7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first accumulated orders within </a:t>
            </a:r>
            <a:r>
              <a:rPr lang="en-US" altLang="ja-JP" b="1">
                <a:latin typeface="Arial" panose="020B0604020202020204" pitchFamily="34" charset="0"/>
                <a:cs typeface="Arial" panose="020B0604020202020204" pitchFamily="34" charset="0"/>
              </a:rPr>
              <a:t>Store 1</a:t>
            </a:r>
            <a:r>
              <a:rPr lang="en-US" altLang="ja-JP">
                <a:latin typeface="Arial" panose="020B0604020202020204" pitchFamily="34" charset="0"/>
                <a:cs typeface="Arial" panose="020B0604020202020204" pitchFamily="34" charset="0"/>
              </a:rPr>
              <a:t> are for </a:t>
            </a:r>
            <a:r>
              <a:rPr lang="en-US" altLang="ja-JP" b="1">
                <a:latin typeface="Arial" panose="020B0604020202020204" pitchFamily="34" charset="0"/>
                <a:cs typeface="Arial" panose="020B0604020202020204" pitchFamily="34" charset="0"/>
              </a:rPr>
              <a:t>Customer</a:t>
            </a:r>
            <a:r>
              <a:rPr lang="en-US" altLang="ja-JP">
                <a:latin typeface="Arial" panose="020B0604020202020204" pitchFamily="34" charset="0"/>
                <a:cs typeface="Arial" panose="020B0604020202020204" pitchFamily="34" charset="0"/>
              </a:rPr>
              <a:t> </a:t>
            </a:r>
            <a:r>
              <a:rPr lang="en-US" altLang="ja-JP" b="1">
                <a:latin typeface="Arial" panose="020B0604020202020204" pitchFamily="34" charset="0"/>
                <a:cs typeface="Arial" panose="020B0604020202020204" pitchFamily="34" charset="0"/>
              </a:rPr>
              <a:t>1</a:t>
            </a:r>
            <a:r>
              <a:rPr lang="en-US" altLang="ja-JP">
                <a:latin typeface="Arial" panose="020B0604020202020204" pitchFamily="34" charset="0"/>
                <a:cs typeface="Arial" panose="020B0604020202020204" pitchFamily="34" charset="0"/>
              </a:rPr>
              <a:t>; the last is for </a:t>
            </a:r>
            <a:r>
              <a:rPr lang="en-US" altLang="ja-JP" b="1">
                <a:latin typeface="Arial" panose="020B0604020202020204" pitchFamily="34" charset="0"/>
                <a:cs typeface="Arial" panose="020B0604020202020204" pitchFamily="34" charset="0"/>
              </a:rPr>
              <a:t>Customer</a:t>
            </a:r>
            <a:r>
              <a:rPr lang="en-US" altLang="ja-JP">
                <a:latin typeface="Arial" panose="020B0604020202020204" pitchFamily="34" charset="0"/>
                <a:cs typeface="Arial" panose="020B0604020202020204" pitchFamily="34" charset="0"/>
              </a:rPr>
              <a:t> </a:t>
            </a:r>
            <a:r>
              <a:rPr lang="en-US" altLang="ja-JP" b="1">
                <a:latin typeface="Arial" panose="020B0604020202020204" pitchFamily="34" charset="0"/>
                <a:cs typeface="Arial" panose="020B0604020202020204" pitchFamily="34" charset="0"/>
              </a:rPr>
              <a:t>3</a:t>
            </a:r>
            <a:r>
              <a:rPr lang="en-US" altLang="ja-JP">
                <a:latin typeface="Arial" panose="020B0604020202020204" pitchFamily="34" charset="0"/>
                <a:cs typeface="Arial" panose="020B0604020202020204" pitchFamily="34" charset="0"/>
              </a:rPr>
              <a:t>. Using the “first” and “last” functions requires considering the interaction with the sort fields, particularly when using “first” or “last” record aggregation functions on summary views. </a:t>
            </a:r>
          </a:p>
          <a:p>
            <a:r>
              <a:rPr lang="en-US" altLang="ja-JP">
                <a:latin typeface="Arial" panose="020B0604020202020204" pitchFamily="34" charset="0"/>
                <a:cs typeface="Arial" panose="020B0604020202020204" pitchFamily="34" charset="0"/>
              </a:rPr>
              <a:t>If the sort order of the extract file is not predictable because of duplicate values in all the view sort fields, the results of the “first” or “last” functions may seem random. Sorting a view by a time stamp, even if the time stamp is hidden from the final printout, can make the results predictable.</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8">
            <a:extLst>
              <a:ext uri="{FF2B5EF4-FFF2-40B4-BE49-F238E27FC236}">
                <a16:creationId xmlns:a16="http://schemas.microsoft.com/office/drawing/2014/main" id="{436C8986-DBF7-6F47-AFA8-D0AAE5140D6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82948" name="Rectangle 2">
            <a:extLst>
              <a:ext uri="{FF2B5EF4-FFF2-40B4-BE49-F238E27FC236}">
                <a16:creationId xmlns:a16="http://schemas.microsoft.com/office/drawing/2014/main" id="{C040A634-50DE-6440-BF10-31D82BB60789}"/>
              </a:ext>
            </a:extLst>
          </p:cNvPr>
          <p:cNvSpPr>
            <a:spLocks noGrp="1" noRot="1" noChangeAspect="1" noChangeArrowheads="1" noTextEdit="1"/>
          </p:cNvSpPr>
          <p:nvPr>
            <p:ph type="sldImg"/>
          </p:nvPr>
        </p:nvSpPr>
        <p:spPr>
          <a:ln/>
        </p:spPr>
      </p:sp>
      <p:sp>
        <p:nvSpPr>
          <p:cNvPr id="82949" name="Rectangle 3">
            <a:extLst>
              <a:ext uri="{FF2B5EF4-FFF2-40B4-BE49-F238E27FC236}">
                <a16:creationId xmlns:a16="http://schemas.microsoft.com/office/drawing/2014/main" id="{3E2AF217-ADAD-AC45-A9E9-00BBF454C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last feature is called Sort Titles. Sort Titles allows for descriptions to be placed next to sort keys by doing a lookup in a reference file. These are useful when sorting by codes, such as customer or store IDs. They are specified on the bottom panel when you view a sort key property. Select the sort key and then, on the </a:t>
            </a:r>
            <a:r>
              <a:rPr lang="en-US" altLang="ja-JP" b="1">
                <a:latin typeface="Arial" panose="020B0604020202020204" pitchFamily="34" charset="0"/>
                <a:cs typeface="Arial" panose="020B0604020202020204" pitchFamily="34" charset="0"/>
              </a:rPr>
              <a:t>Sort Key Title</a:t>
            </a:r>
            <a:r>
              <a:rPr lang="en-US" altLang="ja-JP">
                <a:latin typeface="Arial" panose="020B0604020202020204" pitchFamily="34" charset="0"/>
                <a:cs typeface="Arial" panose="020B0604020202020204" pitchFamily="34" charset="0"/>
              </a:rPr>
              <a:t> tab, select the title to be used to describe the sort field. To do this, first select the logical record from the </a:t>
            </a:r>
            <a:r>
              <a:rPr lang="en-US" altLang="ja-JP" b="1">
                <a:latin typeface="Arial" panose="020B0604020202020204" pitchFamily="34" charset="0"/>
                <a:cs typeface="Arial" panose="020B0604020202020204" pitchFamily="34" charset="0"/>
              </a:rPr>
              <a:t>View Source </a:t>
            </a:r>
            <a:r>
              <a:rPr lang="en-US" altLang="ja-JP">
                <a:latin typeface="Arial" panose="020B0604020202020204" pitchFamily="34" charset="0"/>
                <a:cs typeface="Arial" panose="020B0604020202020204" pitchFamily="34" charset="0"/>
              </a:rPr>
              <a:t>list and then select the field from the </a:t>
            </a:r>
            <a:r>
              <a:rPr lang="en-US" altLang="ja-JP" b="1">
                <a:latin typeface="Arial" panose="020B0604020202020204" pitchFamily="34" charset="0"/>
                <a:cs typeface="Arial" panose="020B0604020202020204" pitchFamily="34" charset="0"/>
              </a:rPr>
              <a:t>Title Field </a:t>
            </a:r>
            <a:r>
              <a:rPr lang="en-US" altLang="ja-JP">
                <a:latin typeface="Arial" panose="020B0604020202020204" pitchFamily="34" charset="0"/>
                <a:cs typeface="Arial" panose="020B0604020202020204" pitchFamily="34" charset="0"/>
              </a:rPr>
              <a:t>list. Be sure to adjust the length of the title field to be shown on the report. </a:t>
            </a:r>
          </a:p>
          <a:p>
            <a:r>
              <a:rPr lang="en-US" altLang="ja-JP">
                <a:latin typeface="Arial" panose="020B0604020202020204" pitchFamily="34" charset="0"/>
                <a:cs typeface="Arial" panose="020B0604020202020204" pitchFamily="34" charset="0"/>
              </a:rPr>
              <a:t>In this example, we have selected the customer email name to describe the customer ID.</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8">
            <a:extLst>
              <a:ext uri="{FF2B5EF4-FFF2-40B4-BE49-F238E27FC236}">
                <a16:creationId xmlns:a16="http://schemas.microsoft.com/office/drawing/2014/main" id="{A091E670-490D-6D4B-97D7-6E6616059E1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83972" name="Rectangle 2">
            <a:extLst>
              <a:ext uri="{FF2B5EF4-FFF2-40B4-BE49-F238E27FC236}">
                <a16:creationId xmlns:a16="http://schemas.microsoft.com/office/drawing/2014/main" id="{A55FBB26-AAE7-B648-8A0C-5A1D2F699249}"/>
              </a:ext>
            </a:extLst>
          </p:cNvPr>
          <p:cNvSpPr>
            <a:spLocks noGrp="1" noRot="1" noChangeAspect="1" noChangeArrowheads="1" noTextEdit="1"/>
          </p:cNvSpPr>
          <p:nvPr>
            <p:ph type="sldImg"/>
          </p:nvPr>
        </p:nvSpPr>
        <p:spPr>
          <a:ln/>
        </p:spPr>
      </p:sp>
      <p:sp>
        <p:nvSpPr>
          <p:cNvPr id="83973" name="Rectangle 3">
            <a:extLst>
              <a:ext uri="{FF2B5EF4-FFF2-40B4-BE49-F238E27FC236}">
                <a16:creationId xmlns:a16="http://schemas.microsoft.com/office/drawing/2014/main" id="{00E941DD-B4C6-3848-A77D-82B70224F7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The report now shows the customer email name next to the customer ID, which is used to sort the view. It is important to remember that sort titles do not affect the sort order of the view. </a:t>
            </a:r>
            <a:endParaRPr lang="en-US" altLang="ja-JP" b="1">
              <a:latin typeface="Arial" panose="020B0604020202020204" pitchFamily="34" charset="0"/>
              <a:cs typeface="Arial" panose="020B0604020202020204" pitchFamily="34" charset="0"/>
            </a:endParaRPr>
          </a:p>
          <a:p>
            <a:r>
              <a:rPr lang="en-US" altLang="ja-JP" b="1">
                <a:latin typeface="Arial" panose="020B0604020202020204" pitchFamily="34" charset="0"/>
                <a:cs typeface="Arial" panose="020B0604020202020204" pitchFamily="34" charset="0"/>
              </a:rPr>
              <a:t>Note:</a:t>
            </a:r>
            <a:r>
              <a:rPr lang="en-US" altLang="ja-JP">
                <a:latin typeface="Arial" panose="020B0604020202020204" pitchFamily="34" charset="0"/>
                <a:cs typeface="Arial" panose="020B0604020202020204" pitchFamily="34" charset="0"/>
              </a:rPr>
              <a:t> If no sort title is found, the value “NO TITLE FOUND” is printed instead. </a:t>
            </a:r>
          </a:p>
          <a:p>
            <a:r>
              <a:rPr lang="en-US" altLang="ja-JP">
                <a:latin typeface="Arial" panose="020B0604020202020204" pitchFamily="34" charset="0"/>
                <a:cs typeface="Arial" panose="020B0604020202020204" pitchFamily="34" charset="0"/>
              </a:rPr>
              <a:t>Sort titles are the only type of lookup performed in the Format phase. The data used for the lookup is prepared by the Reference phase in the same way that lookup data is used in the Extract phase.</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8">
            <a:extLst>
              <a:ext uri="{FF2B5EF4-FFF2-40B4-BE49-F238E27FC236}">
                <a16:creationId xmlns:a16="http://schemas.microsoft.com/office/drawing/2014/main" id="{DC33E9E8-6F78-E44F-8908-94DD3A0E9669}"/>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84996" name="Rectangle 2">
            <a:extLst>
              <a:ext uri="{FF2B5EF4-FFF2-40B4-BE49-F238E27FC236}">
                <a16:creationId xmlns:a16="http://schemas.microsoft.com/office/drawing/2014/main" id="{DA8F1F56-E16D-214E-8ED5-6312FDBD11AD}"/>
              </a:ext>
            </a:extLst>
          </p:cNvPr>
          <p:cNvSpPr>
            <a:spLocks noGrp="1" noRot="1" noChangeAspect="1" noChangeArrowheads="1" noTextEdit="1"/>
          </p:cNvSpPr>
          <p:nvPr>
            <p:ph type="sldImg"/>
          </p:nvPr>
        </p:nvSpPr>
        <p:spPr>
          <a:ln/>
        </p:spPr>
      </p:sp>
      <p:sp>
        <p:nvSpPr>
          <p:cNvPr id="84997" name="Rectangle 3">
            <a:extLst>
              <a:ext uri="{FF2B5EF4-FFF2-40B4-BE49-F238E27FC236}">
                <a16:creationId xmlns:a16="http://schemas.microsoft.com/office/drawing/2014/main" id="{89503B95-C1D1-4648-AD57-809EFBB39B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This module provided an introduction to hardcopy formatted output. Now that you have completed this module, you should be able to: </a:t>
            </a:r>
          </a:p>
          <a:p>
            <a:pPr>
              <a:buFontTx/>
              <a:buChar char="•"/>
            </a:pPr>
            <a:r>
              <a:rPr lang="en-US" altLang="ja-JP">
                <a:latin typeface="Arial" panose="020B0604020202020204" pitchFamily="34" charset="0"/>
                <a:cs typeface="Arial" panose="020B0604020202020204" pitchFamily="34" charset="0"/>
              </a:rPr>
              <a:t>Create a hardcopy report in detail format </a:t>
            </a:r>
          </a:p>
          <a:p>
            <a:pPr>
              <a:buFontTx/>
              <a:buChar char="•"/>
            </a:pPr>
            <a:r>
              <a:rPr lang="en-US" altLang="ja-JP">
                <a:latin typeface="Arial" panose="020B0604020202020204" pitchFamily="34" charset="0"/>
                <a:cs typeface="Arial" panose="020B0604020202020204" pitchFamily="34" charset="0"/>
              </a:rPr>
              <a:t>Create a hardcopy report in summary format </a:t>
            </a:r>
          </a:p>
          <a:p>
            <a:pPr>
              <a:buFontTx/>
              <a:buChar char="•"/>
            </a:pPr>
            <a:r>
              <a:rPr lang="en-US" altLang="ja-JP">
                <a:latin typeface="Arial" panose="020B0604020202020204" pitchFamily="34" charset="0"/>
                <a:cs typeface="Arial" panose="020B0604020202020204" pitchFamily="34" charset="0"/>
              </a:rPr>
              <a:t>Properly set column widths to avoid truncating data </a:t>
            </a:r>
          </a:p>
          <a:p>
            <a:pPr>
              <a:buFontTx/>
              <a:buChar char="•"/>
            </a:pPr>
            <a:r>
              <a:rPr lang="en-US" altLang="ja-JP">
                <a:latin typeface="Arial" panose="020B0604020202020204" pitchFamily="34" charset="0"/>
                <a:cs typeface="Arial" panose="020B0604020202020204" pitchFamily="34" charset="0"/>
              </a:rPr>
              <a:t>Create reports with display modes of “As Data” and “Categorized”</a:t>
            </a:r>
          </a:p>
          <a:p>
            <a:pPr>
              <a:buFontTx/>
              <a:buChar char="•"/>
            </a:pPr>
            <a:r>
              <a:rPr lang="en-US" altLang="ja-JP">
                <a:latin typeface="Arial" panose="020B0604020202020204" pitchFamily="34" charset="0"/>
                <a:cs typeface="Arial" panose="020B0604020202020204" pitchFamily="34" charset="0"/>
              </a:rPr>
              <a:t>Use record aggregation and group aggregation functions</a:t>
            </a:r>
          </a:p>
          <a:p>
            <a:endParaRPr lang="en-US" altLang="ja-JP">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8">
            <a:extLst>
              <a:ext uri="{FF2B5EF4-FFF2-40B4-BE49-F238E27FC236}">
                <a16:creationId xmlns:a16="http://schemas.microsoft.com/office/drawing/2014/main" id="{C489ACF5-745A-B440-B0E1-95D0F9F5EEC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49156" name="Rectangle 2">
            <a:extLst>
              <a:ext uri="{FF2B5EF4-FFF2-40B4-BE49-F238E27FC236}">
                <a16:creationId xmlns:a16="http://schemas.microsoft.com/office/drawing/2014/main" id="{163DCF40-F4A5-8541-8A80-54354450919E}"/>
              </a:ext>
            </a:extLst>
          </p:cNvPr>
          <p:cNvSpPr>
            <a:spLocks noGrp="1" noRot="1" noChangeAspect="1" noChangeArrowheads="1" noTextEdit="1"/>
          </p:cNvSpPr>
          <p:nvPr>
            <p:ph type="sldImg"/>
          </p:nvPr>
        </p:nvSpPr>
        <p:spPr>
          <a:ln/>
        </p:spPr>
      </p:sp>
      <p:sp>
        <p:nvSpPr>
          <p:cNvPr id="49157" name="Rectangle 3">
            <a:extLst>
              <a:ext uri="{FF2B5EF4-FFF2-40B4-BE49-F238E27FC236}">
                <a16:creationId xmlns:a16="http://schemas.microsoft.com/office/drawing/2014/main" id="{76B54FB6-A51F-0B45-99B0-AA58DDB0D6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ja-JP" dirty="0">
                <a:latin typeface="Arial" panose="020B0604020202020204" pitchFamily="34" charset="0"/>
                <a:cs typeface="Arial" panose="020B0604020202020204" pitchFamily="34" charset="0"/>
              </a:rPr>
              <a:t>GenevaERS provides numerous options for formatting hardcopy or printed reports. The report images shown here illustrate the most commonly used report formats and are not intended to represent actual report content. Common report choices include:</a:t>
            </a:r>
          </a:p>
          <a:p>
            <a:pPr marL="228600" indent="-228600">
              <a:buFontTx/>
              <a:buAutoNum type="arabicPeriod"/>
            </a:pPr>
            <a:r>
              <a:rPr lang="en-US" altLang="ja-JP" dirty="0">
                <a:latin typeface="Arial" panose="020B0604020202020204" pitchFamily="34" charset="0"/>
                <a:cs typeface="Arial" panose="020B0604020202020204" pitchFamily="34" charset="0"/>
              </a:rPr>
              <a:t>Summarized or detailed reports</a:t>
            </a:r>
          </a:p>
          <a:p>
            <a:pPr marL="228600" indent="-228600">
              <a:buFontTx/>
              <a:buAutoNum type="arabicPeriod"/>
            </a:pPr>
            <a:r>
              <a:rPr lang="en-US" altLang="ja-JP" dirty="0">
                <a:latin typeface="Arial" panose="020B0604020202020204" pitchFamily="34" charset="0"/>
                <a:cs typeface="Arial" panose="020B0604020202020204" pitchFamily="34" charset="0"/>
              </a:rPr>
              <a:t>Sort data categorized or displayed in a column</a:t>
            </a:r>
          </a:p>
          <a:p>
            <a:pPr marL="228600" indent="-228600">
              <a:buFontTx/>
              <a:buAutoNum type="arabicPeriod"/>
            </a:pPr>
            <a:r>
              <a:rPr lang="en-US" altLang="ja-JP" dirty="0">
                <a:latin typeface="Arial" panose="020B0604020202020204" pitchFamily="34" charset="0"/>
                <a:cs typeface="Arial" panose="020B0604020202020204" pitchFamily="34" charset="0"/>
              </a:rPr>
              <a:t>Subtotaling, and</a:t>
            </a:r>
          </a:p>
          <a:p>
            <a:pPr marL="228600" indent="-228600">
              <a:buFontTx/>
              <a:buAutoNum type="arabicPeriod"/>
            </a:pPr>
            <a:r>
              <a:rPr lang="en-US" altLang="ja-JP" dirty="0">
                <a:latin typeface="Arial" panose="020B0604020202020204" pitchFamily="34" charset="0"/>
                <a:cs typeface="Arial" panose="020B0604020202020204" pitchFamily="34" charset="0"/>
              </a:rPr>
              <a:t>Others, including column width and headers</a:t>
            </a:r>
          </a:p>
          <a:p>
            <a:pPr marL="228600" indent="-228600"/>
            <a:r>
              <a:rPr lang="en-US" altLang="ja-JP" dirty="0">
                <a:latin typeface="Arial" panose="020B0604020202020204" pitchFamily="34" charset="0"/>
                <a:cs typeface="Arial" panose="020B0604020202020204" pitchFamily="34" charset="0"/>
              </a:rPr>
              <a:t>We’ll begin by setting up the basic canvas. </a:t>
            </a:r>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8">
            <a:extLst>
              <a:ext uri="{FF2B5EF4-FFF2-40B4-BE49-F238E27FC236}">
                <a16:creationId xmlns:a16="http://schemas.microsoft.com/office/drawing/2014/main" id="{58A4C9BD-EAB8-FC4C-8847-D9C7C6008E5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86020" name="Rectangle 2">
            <a:extLst>
              <a:ext uri="{FF2B5EF4-FFF2-40B4-BE49-F238E27FC236}">
                <a16:creationId xmlns:a16="http://schemas.microsoft.com/office/drawing/2014/main" id="{E640C619-9448-3F49-84FA-973C52BEF13C}"/>
              </a:ext>
            </a:extLst>
          </p:cNvPr>
          <p:cNvSpPr>
            <a:spLocks noGrp="1" noRot="1" noChangeAspect="1" noChangeArrowheads="1" noTextEdit="1"/>
          </p:cNvSpPr>
          <p:nvPr>
            <p:ph type="sldImg"/>
          </p:nvPr>
        </p:nvSpPr>
        <p:spPr>
          <a:ln/>
        </p:spPr>
      </p:sp>
      <p:sp>
        <p:nvSpPr>
          <p:cNvPr id="86021" name="Rectangle 3">
            <a:extLst>
              <a:ext uri="{FF2B5EF4-FFF2-40B4-BE49-F238E27FC236}">
                <a16:creationId xmlns:a16="http://schemas.microsoft.com/office/drawing/2014/main" id="{C1861B8F-DCFA-9F46-B956-BAC505180D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Additional information about GenevaERS is available at the web addresses shown here. </a:t>
            </a:r>
            <a:endParaRPr lang="en-US" altLang="en-US"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F8A580EC-C2BB-4A44-AA43-87ABA116E27F}"/>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84C934BB-FB21-EF4D-86D9-EC336CD25F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page does not have audio.</a:t>
            </a:r>
            <a:endParaRPr lang="en-AU" altLang="en-US">
              <a:latin typeface="Arial" panose="020B0604020202020204" pitchFamily="34" charset="0"/>
              <a:cs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BBB075DE-DF76-494E-852E-FEB251B63112}"/>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6CF55D1E-F2AB-0443-839E-8A5B2CDA6F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concludes the Module 10. Thank you for your participation.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8">
            <a:extLst>
              <a:ext uri="{FF2B5EF4-FFF2-40B4-BE49-F238E27FC236}">
                <a16:creationId xmlns:a16="http://schemas.microsoft.com/office/drawing/2014/main" id="{2CF547C5-F969-2440-ACB8-E29F9E9CF55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50180" name="Rectangle 2">
            <a:extLst>
              <a:ext uri="{FF2B5EF4-FFF2-40B4-BE49-F238E27FC236}">
                <a16:creationId xmlns:a16="http://schemas.microsoft.com/office/drawing/2014/main" id="{1C53B4DE-120E-FD4C-961A-A92B3B781AE0}"/>
              </a:ext>
            </a:extLst>
          </p:cNvPr>
          <p:cNvSpPr>
            <a:spLocks noGrp="1" noRot="1" noChangeAspect="1" noChangeArrowheads="1" noTextEdit="1"/>
          </p:cNvSpPr>
          <p:nvPr>
            <p:ph type="sldImg"/>
          </p:nvPr>
        </p:nvSpPr>
        <p:spPr>
          <a:ln/>
        </p:spPr>
      </p:sp>
      <p:sp>
        <p:nvSpPr>
          <p:cNvPr id="50181" name="Rectangle 3">
            <a:extLst>
              <a:ext uri="{FF2B5EF4-FFF2-40B4-BE49-F238E27FC236}">
                <a16:creationId xmlns:a16="http://schemas.microsoft.com/office/drawing/2014/main" id="{22766BD9-DC52-8542-9234-B3CC32FCE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Begin on the </a:t>
            </a:r>
            <a:r>
              <a:rPr lang="en-US" altLang="ja-JP" b="1">
                <a:latin typeface="Arial" panose="020B0604020202020204" pitchFamily="34" charset="0"/>
                <a:cs typeface="Arial" panose="020B0604020202020204" pitchFamily="34" charset="0"/>
              </a:rPr>
              <a:t>View Properties</a:t>
            </a:r>
            <a:r>
              <a:rPr lang="en-US" altLang="ja-JP">
                <a:latin typeface="Arial" panose="020B0604020202020204" pitchFamily="34" charset="0"/>
                <a:cs typeface="Arial" panose="020B0604020202020204" pitchFamily="34" charset="0"/>
              </a:rPr>
              <a:t> tab and select </a:t>
            </a:r>
            <a:r>
              <a:rPr lang="en-US" altLang="ja-JP" b="1">
                <a:latin typeface="Arial" panose="020B0604020202020204" pitchFamily="34" charset="0"/>
                <a:cs typeface="Arial" panose="020B0604020202020204" pitchFamily="34" charset="0"/>
              </a:rPr>
              <a:t>Hardcopy Report</a:t>
            </a:r>
            <a:r>
              <a:rPr lang="en-US" altLang="ja-JP">
                <a:latin typeface="Arial" panose="020B0604020202020204" pitchFamily="34" charset="0"/>
                <a:cs typeface="Arial" panose="020B0604020202020204" pitchFamily="34" charset="0"/>
              </a:rPr>
              <a:t>. Enter the number of lines to be printed per page, which is normally about 60. Then enter the report width. Note that the width depends upon the tools that will be used for display or printing; this is typically 80 to 255 characters.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8">
            <a:extLst>
              <a:ext uri="{FF2B5EF4-FFF2-40B4-BE49-F238E27FC236}">
                <a16:creationId xmlns:a16="http://schemas.microsoft.com/office/drawing/2014/main" id="{538F5D29-2CB2-3947-8721-DDCC96C27AB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51204" name="Rectangle 2">
            <a:extLst>
              <a:ext uri="{FF2B5EF4-FFF2-40B4-BE49-F238E27FC236}">
                <a16:creationId xmlns:a16="http://schemas.microsoft.com/office/drawing/2014/main" id="{2B094C0D-B9B6-5F40-888D-C7496AF3BC39}"/>
              </a:ext>
            </a:extLst>
          </p:cNvPr>
          <p:cNvSpPr>
            <a:spLocks noGrp="1" noRot="1" noChangeAspect="1" noChangeArrowheads="1" noTextEdit="1"/>
          </p:cNvSpPr>
          <p:nvPr>
            <p:ph type="sldImg"/>
          </p:nvPr>
        </p:nvSpPr>
        <p:spPr>
          <a:ln/>
        </p:spPr>
      </p:sp>
      <p:sp>
        <p:nvSpPr>
          <p:cNvPr id="51205" name="Rectangle 3">
            <a:extLst>
              <a:ext uri="{FF2B5EF4-FFF2-40B4-BE49-F238E27FC236}">
                <a16:creationId xmlns:a16="http://schemas.microsoft.com/office/drawing/2014/main" id="{03C03906-2DD1-E449-B13B-632F2D610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Next, click the </a:t>
            </a:r>
            <a:r>
              <a:rPr lang="en-US" altLang="ja-JP" b="1" dirty="0">
                <a:latin typeface="Arial" panose="020B0604020202020204" pitchFamily="34" charset="0"/>
                <a:cs typeface="Arial" panose="020B0604020202020204" pitchFamily="34" charset="0"/>
              </a:rPr>
              <a:t>Extract Phase</a:t>
            </a:r>
            <a:r>
              <a:rPr lang="en-US" altLang="ja-JP" dirty="0">
                <a:latin typeface="Arial" panose="020B0604020202020204" pitchFamily="34" charset="0"/>
                <a:cs typeface="Arial" panose="020B0604020202020204" pitchFamily="34" charset="0"/>
              </a:rPr>
              <a:t> tab. Normally, record aggregation, or the summarizing of numeric values for a group of records, occurs in the Format phase of a GenevaERS job stream, but a certain amount of aggregation can be accomplished in the Extract phase. This feature can be selected in the Extract-Phase Record Aggregation section of the screen. However, if you want to produce a detailed listing of all extracted records, select </a:t>
            </a:r>
            <a:r>
              <a:rPr lang="en-US" altLang="ja-JP" b="1" dirty="0">
                <a:latin typeface="Arial" panose="020B0604020202020204" pitchFamily="34" charset="0"/>
                <a:cs typeface="Arial" panose="020B0604020202020204" pitchFamily="34" charset="0"/>
              </a:rPr>
              <a:t>Do not aggregate records</a:t>
            </a:r>
            <a:r>
              <a:rPr lang="en-US" altLang="ja-JP" dirty="0">
                <a:latin typeface="Arial" panose="020B0604020202020204" pitchFamily="34" charset="0"/>
                <a:cs typeface="Arial" panose="020B0604020202020204" pitchFamily="34" charset="0"/>
              </a:rPr>
              <a:t>. If you do not select this option for a detailed report, the report might contain an inconsistent mix of aggregated and detail records.</a:t>
            </a:r>
          </a:p>
          <a:p>
            <a:r>
              <a:rPr lang="en-US" altLang="ja-JP" dirty="0">
                <a:latin typeface="Arial" panose="020B0604020202020204" pitchFamily="34" charset="0"/>
                <a:cs typeface="Arial" panose="020B0604020202020204" pitchFamily="34" charset="0"/>
              </a:rPr>
              <a:t>Because hardcopy reports require the use of the Format phase, you must assign the extract output to an Extract Work file. This example uses file number 1. Format phase job number 1 will read file number 1. </a:t>
            </a:r>
          </a:p>
          <a:p>
            <a:br>
              <a:rPr lang="en-US" altLang="ja-JP" dirty="0">
                <a:latin typeface="Arial" panose="020B0604020202020204" pitchFamily="34" charset="0"/>
                <a:cs typeface="Arial" panose="020B0604020202020204" pitchFamily="34" charset="0"/>
              </a:rPr>
            </a:br>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8">
            <a:extLst>
              <a:ext uri="{FF2B5EF4-FFF2-40B4-BE49-F238E27FC236}">
                <a16:creationId xmlns:a16="http://schemas.microsoft.com/office/drawing/2014/main" id="{668204B9-F438-B546-B7C4-C4E8E37048B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52228" name="Rectangle 2">
            <a:extLst>
              <a:ext uri="{FF2B5EF4-FFF2-40B4-BE49-F238E27FC236}">
                <a16:creationId xmlns:a16="http://schemas.microsoft.com/office/drawing/2014/main" id="{67D37193-21B4-4D44-A0E5-4DCB9601A69C}"/>
              </a:ext>
            </a:extLst>
          </p:cNvPr>
          <p:cNvSpPr>
            <a:spLocks noGrp="1" noRot="1" noChangeAspect="1" noChangeArrowheads="1" noTextEdit="1"/>
          </p:cNvSpPr>
          <p:nvPr>
            <p:ph type="sldImg"/>
          </p:nvPr>
        </p:nvSpPr>
        <p:spPr>
          <a:ln/>
        </p:spPr>
      </p:sp>
      <p:sp>
        <p:nvSpPr>
          <p:cNvPr id="52229" name="Rectangle 3">
            <a:extLst>
              <a:ext uri="{FF2B5EF4-FFF2-40B4-BE49-F238E27FC236}">
                <a16:creationId xmlns:a16="http://schemas.microsoft.com/office/drawing/2014/main" id="{608CEB23-D22D-2042-875C-1A6E455179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ja-JP">
                <a:latin typeface="Arial" panose="020B0604020202020204" pitchFamily="34" charset="0"/>
                <a:cs typeface="Arial" panose="020B0604020202020204" pitchFamily="34" charset="0"/>
              </a:rPr>
              <a:t>Next, perform the following steps:</a:t>
            </a:r>
          </a:p>
          <a:p>
            <a:pPr marL="228600" indent="-228600">
              <a:buFontTx/>
              <a:buAutoNum type="arabicPeriod"/>
            </a:pPr>
            <a:r>
              <a:rPr lang="en-US" altLang="ja-JP">
                <a:latin typeface="Arial" panose="020B0604020202020204" pitchFamily="34" charset="0"/>
                <a:cs typeface="Arial" panose="020B0604020202020204" pitchFamily="34" charset="0"/>
              </a:rPr>
              <a:t>Click the </a:t>
            </a:r>
            <a:r>
              <a:rPr lang="en-US" altLang="ja-JP" b="1">
                <a:latin typeface="Arial" panose="020B0604020202020204" pitchFamily="34" charset="0"/>
                <a:cs typeface="Arial" panose="020B0604020202020204" pitchFamily="34" charset="0"/>
              </a:rPr>
              <a:t>Format Phase</a:t>
            </a:r>
            <a:r>
              <a:rPr lang="en-US" altLang="ja-JP">
                <a:latin typeface="Arial" panose="020B0604020202020204" pitchFamily="34" charset="0"/>
                <a:cs typeface="Arial" panose="020B0604020202020204" pitchFamily="34" charset="0"/>
              </a:rPr>
              <a:t> tab. </a:t>
            </a:r>
          </a:p>
          <a:p>
            <a:pPr marL="228600" indent="-228600">
              <a:buFontTx/>
              <a:buAutoNum type="arabicPeriod"/>
            </a:pPr>
            <a:r>
              <a:rPr lang="en-US" altLang="ja-JP">
                <a:latin typeface="Arial" panose="020B0604020202020204" pitchFamily="34" charset="0"/>
                <a:cs typeface="Arial" panose="020B0604020202020204" pitchFamily="34" charset="0"/>
              </a:rPr>
              <a:t>To create a detailed report of all records extracted, select </a:t>
            </a:r>
            <a:r>
              <a:rPr lang="en-US" altLang="ja-JP" b="1">
                <a:latin typeface="Arial" panose="020B0604020202020204" pitchFamily="34" charset="0"/>
                <a:cs typeface="Arial" panose="020B0604020202020204" pitchFamily="34" charset="0"/>
              </a:rPr>
              <a:t>Do not aggregate records</a:t>
            </a:r>
            <a:r>
              <a:rPr lang="en-US" altLang="ja-JP">
                <a:latin typeface="Arial" panose="020B0604020202020204" pitchFamily="34" charset="0"/>
                <a:cs typeface="Arial" panose="020B0604020202020204" pitchFamily="34" charset="0"/>
              </a:rPr>
              <a:t>. </a:t>
            </a:r>
          </a:p>
          <a:p>
            <a:pPr marL="228600" indent="-228600">
              <a:buFontTx/>
              <a:buAutoNum type="arabicPeriod"/>
            </a:pPr>
            <a:r>
              <a:rPr lang="en-US" altLang="ja-JP">
                <a:latin typeface="Arial" panose="020B0604020202020204" pitchFamily="34" charset="0"/>
                <a:cs typeface="Arial" panose="020B0604020202020204" pitchFamily="34" charset="0"/>
              </a:rPr>
              <a:t>Select </a:t>
            </a:r>
            <a:r>
              <a:rPr lang="en-US" altLang="ja-JP" b="1">
                <a:latin typeface="Arial" panose="020B0604020202020204" pitchFamily="34" charset="0"/>
                <a:cs typeface="Arial" panose="020B0604020202020204" pitchFamily="34" charset="0"/>
              </a:rPr>
              <a:t>Write all eligible records</a:t>
            </a:r>
            <a:r>
              <a:rPr lang="en-US" altLang="ja-JP">
                <a:latin typeface="Arial" panose="020B0604020202020204" pitchFamily="34" charset="0"/>
                <a:cs typeface="Arial" panose="020B0604020202020204" pitchFamily="34" charset="0"/>
              </a:rPr>
              <a:t>. </a:t>
            </a:r>
          </a:p>
          <a:p>
            <a:pPr marL="228600" indent="-228600">
              <a:buFontTx/>
              <a:buAutoNum type="arabicPeriod"/>
            </a:pPr>
            <a:r>
              <a:rPr lang="en-US" altLang="ja-JP">
                <a:latin typeface="Arial" panose="020B0604020202020204" pitchFamily="34" charset="0"/>
                <a:cs typeface="Arial" panose="020B0604020202020204" pitchFamily="34" charset="0"/>
              </a:rPr>
              <a:t>Enter the error fill and truncation fill values. The error fill value is displayed in numeric columns if the data source is nonnumeric. The truncation fill value is displayed if a numeric value does not fit in the space provided by the column width. </a:t>
            </a:r>
          </a:p>
          <a:p>
            <a:pPr marL="228600" indent="-228600"/>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8">
            <a:extLst>
              <a:ext uri="{FF2B5EF4-FFF2-40B4-BE49-F238E27FC236}">
                <a16:creationId xmlns:a16="http://schemas.microsoft.com/office/drawing/2014/main" id="{D8E696A1-01A2-4345-BA70-B96AC51E6E4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53252" name="Rectangle 2">
            <a:extLst>
              <a:ext uri="{FF2B5EF4-FFF2-40B4-BE49-F238E27FC236}">
                <a16:creationId xmlns:a16="http://schemas.microsoft.com/office/drawing/2014/main" id="{18B403F5-00B7-394C-B8E5-1C008CDD0FED}"/>
              </a:ext>
            </a:extLst>
          </p:cNvPr>
          <p:cNvSpPr>
            <a:spLocks noGrp="1" noRot="1" noChangeAspect="1" noChangeArrowheads="1" noTextEdit="1"/>
          </p:cNvSpPr>
          <p:nvPr>
            <p:ph type="sldImg"/>
          </p:nvPr>
        </p:nvSpPr>
        <p:spPr>
          <a:ln/>
        </p:spPr>
      </p:sp>
      <p:sp>
        <p:nvSpPr>
          <p:cNvPr id="53253" name="Rectangle 3">
            <a:extLst>
              <a:ext uri="{FF2B5EF4-FFF2-40B4-BE49-F238E27FC236}">
                <a16:creationId xmlns:a16="http://schemas.microsoft.com/office/drawing/2014/main" id="{86A5CE74-669C-E24D-9B97-24CDCB93C4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Click the </a:t>
            </a:r>
            <a:r>
              <a:rPr lang="en-US" altLang="ja-JP" b="1">
                <a:latin typeface="Arial" panose="020B0604020202020204" pitchFamily="34" charset="0"/>
                <a:cs typeface="Arial" panose="020B0604020202020204" pitchFamily="34" charset="0"/>
              </a:rPr>
              <a:t>Header/Footer</a:t>
            </a:r>
            <a:r>
              <a:rPr lang="en-US" altLang="ja-JP">
                <a:latin typeface="Arial" panose="020B0604020202020204" pitchFamily="34" charset="0"/>
                <a:cs typeface="Arial" panose="020B0604020202020204" pitchFamily="34" charset="0"/>
              </a:rPr>
              <a:t> tab to enter the report headings. Report headings can be entered as a combination of text constants and variable values. The variable values are represented as functions and are shown in the center frame of the screen. These functions are predefined keywords that can be used to define the headings. The most common keywords (</a:t>
            </a:r>
            <a:r>
              <a:rPr lang="en-US" altLang="ja-JP" i="1">
                <a:latin typeface="Arial" panose="020B0604020202020204" pitchFamily="34" charset="0"/>
                <a:cs typeface="Arial" panose="020B0604020202020204" pitchFamily="34" charset="0"/>
              </a:rPr>
              <a:t>Date</a:t>
            </a:r>
            <a:r>
              <a:rPr lang="en-US" altLang="ja-JP">
                <a:latin typeface="Arial" panose="020B0604020202020204" pitchFamily="34" charset="0"/>
                <a:cs typeface="Arial" panose="020B0604020202020204" pitchFamily="34" charset="0"/>
              </a:rPr>
              <a:t>, </a:t>
            </a:r>
            <a:r>
              <a:rPr lang="en-US" altLang="ja-JP" i="1">
                <a:latin typeface="Arial" panose="020B0604020202020204" pitchFamily="34" charset="0"/>
                <a:cs typeface="Arial" panose="020B0604020202020204" pitchFamily="34" charset="0"/>
              </a:rPr>
              <a:t>Time</a:t>
            </a:r>
            <a:r>
              <a:rPr lang="en-US" altLang="ja-JP">
                <a:latin typeface="Arial" panose="020B0604020202020204" pitchFamily="34" charset="0"/>
                <a:cs typeface="Arial" panose="020B0604020202020204" pitchFamily="34" charset="0"/>
              </a:rPr>
              <a:t>, </a:t>
            </a:r>
            <a:r>
              <a:rPr lang="en-US" altLang="ja-JP" i="1">
                <a:latin typeface="Arial" panose="020B0604020202020204" pitchFamily="34" charset="0"/>
                <a:cs typeface="Arial" panose="020B0604020202020204" pitchFamily="34" charset="0"/>
              </a:rPr>
              <a:t>Page Number</a:t>
            </a:r>
            <a:r>
              <a:rPr lang="en-US" altLang="ja-JP">
                <a:latin typeface="Arial" panose="020B0604020202020204" pitchFamily="34" charset="0"/>
                <a:cs typeface="Arial" panose="020B0604020202020204" pitchFamily="34" charset="0"/>
              </a:rPr>
              <a:t>, and </a:t>
            </a:r>
            <a:r>
              <a:rPr lang="en-US" altLang="ja-JP" i="1">
                <a:latin typeface="Arial" panose="020B0604020202020204" pitchFamily="34" charset="0"/>
                <a:cs typeface="Arial" panose="020B0604020202020204" pitchFamily="34" charset="0"/>
              </a:rPr>
              <a:t>View ID</a:t>
            </a:r>
            <a:r>
              <a:rPr lang="en-US" altLang="ja-JP">
                <a:latin typeface="Arial" panose="020B0604020202020204" pitchFamily="34" charset="0"/>
                <a:cs typeface="Arial" panose="020B0604020202020204" pitchFamily="34" charset="0"/>
              </a:rPr>
              <a:t>) are available as buttons, and many others are available in the drop-down list in the Functions area.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8">
            <a:extLst>
              <a:ext uri="{FF2B5EF4-FFF2-40B4-BE49-F238E27FC236}">
                <a16:creationId xmlns:a16="http://schemas.microsoft.com/office/drawing/2014/main" id="{A8C08C99-AD96-894E-A426-9DABE2F5782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licensed under Apache 2.0 to the GenevaERS project    Course materials may not be reproduced in whole or in part without the prior written permission of IBM.</a:t>
            </a:r>
          </a:p>
        </p:txBody>
      </p:sp>
      <p:sp>
        <p:nvSpPr>
          <p:cNvPr id="54276" name="Rectangle 2">
            <a:extLst>
              <a:ext uri="{FF2B5EF4-FFF2-40B4-BE49-F238E27FC236}">
                <a16:creationId xmlns:a16="http://schemas.microsoft.com/office/drawing/2014/main" id="{2C93BEB7-BA31-FD40-8D5B-1CF1E60BB689}"/>
              </a:ext>
            </a:extLst>
          </p:cNvPr>
          <p:cNvSpPr>
            <a:spLocks noGrp="1" noRot="1" noChangeAspect="1" noChangeArrowheads="1" noTextEdit="1"/>
          </p:cNvSpPr>
          <p:nvPr>
            <p:ph type="sldImg"/>
          </p:nvPr>
        </p:nvSpPr>
        <p:spPr>
          <a:ln/>
        </p:spPr>
      </p:sp>
      <p:sp>
        <p:nvSpPr>
          <p:cNvPr id="54277" name="Rectangle 3">
            <a:extLst>
              <a:ext uri="{FF2B5EF4-FFF2-40B4-BE49-F238E27FC236}">
                <a16:creationId xmlns:a16="http://schemas.microsoft.com/office/drawing/2014/main" id="{5B9AFE7E-73DF-A248-9FF6-3FBB24601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Now the view properties are defined and it is time to build the view columns. </a:t>
            </a:r>
          </a:p>
          <a:p>
            <a:r>
              <a:rPr lang="en-US" altLang="ja-JP">
                <a:latin typeface="Arial" panose="020B0604020202020204" pitchFamily="34" charset="0"/>
                <a:cs typeface="Arial" panose="020B0604020202020204" pitchFamily="34" charset="0"/>
              </a:rPr>
              <a:t>Hardcopy views must have one or more alphanumeric columns containing items such as names, dates, or codes. At least one of these columns must be a sort field, sometimes referred to as a sort key. In addition, one or more numeric columns can be subtotaled. </a:t>
            </a:r>
          </a:p>
          <a:p>
            <a:r>
              <a:rPr lang="en-US" altLang="ja-JP">
                <a:latin typeface="Arial" panose="020B0604020202020204" pitchFamily="34" charset="0"/>
                <a:cs typeface="Arial" panose="020B0604020202020204" pitchFamily="34" charset="0"/>
              </a:rPr>
              <a:t>In this example, the view consists of three columns: the two sort key fields (</a:t>
            </a:r>
            <a:r>
              <a:rPr lang="en-US" altLang="ja-JP" b="1">
                <a:latin typeface="Arial" panose="020B0604020202020204" pitchFamily="34" charset="0"/>
                <a:cs typeface="Arial" panose="020B0604020202020204" pitchFamily="34" charset="0"/>
              </a:rPr>
              <a:t>Store_ID</a:t>
            </a:r>
            <a:r>
              <a:rPr lang="en-US" altLang="ja-JP">
                <a:latin typeface="Arial" panose="020B0604020202020204" pitchFamily="34" charset="0"/>
                <a:cs typeface="Arial" panose="020B0604020202020204" pitchFamily="34" charset="0"/>
              </a:rPr>
              <a:t> and </a:t>
            </a:r>
            <a:r>
              <a:rPr lang="en-US" altLang="ja-JP" b="1">
                <a:latin typeface="Arial" panose="020B0604020202020204" pitchFamily="34" charset="0"/>
                <a:cs typeface="Arial" panose="020B0604020202020204" pitchFamily="34" charset="0"/>
              </a:rPr>
              <a:t>Customer_ID</a:t>
            </a:r>
            <a:r>
              <a:rPr lang="en-US" altLang="ja-JP">
                <a:latin typeface="Arial" panose="020B0604020202020204" pitchFamily="34" charset="0"/>
                <a:cs typeface="Arial" panose="020B0604020202020204" pitchFamily="34" charset="0"/>
              </a:rPr>
              <a:t>)</a:t>
            </a:r>
            <a:r>
              <a:rPr lang="en-US" altLang="ja-JP" b="1">
                <a:latin typeface="Arial" panose="020B0604020202020204" pitchFamily="34" charset="0"/>
                <a:cs typeface="Arial" panose="020B0604020202020204" pitchFamily="34" charset="0"/>
              </a:rPr>
              <a:t> </a:t>
            </a:r>
            <a:r>
              <a:rPr lang="en-US" altLang="ja-JP">
                <a:latin typeface="Arial" panose="020B0604020202020204" pitchFamily="34" charset="0"/>
                <a:cs typeface="Arial" panose="020B0604020202020204" pitchFamily="34" charset="0"/>
              </a:rPr>
              <a:t>and </a:t>
            </a:r>
            <a:r>
              <a:rPr lang="en-US" altLang="ja-JP" b="1">
                <a:latin typeface="Arial" panose="020B0604020202020204" pitchFamily="34" charset="0"/>
                <a:cs typeface="Arial" panose="020B0604020202020204" pitchFamily="34" charset="0"/>
              </a:rPr>
              <a:t>Order_Total_Amount. </a:t>
            </a:r>
            <a:endParaRPr lang="en-US" altLang="ja-JP">
              <a:latin typeface="Arial" panose="020B0604020202020204" pitchFamily="34" charset="0"/>
              <a:cs typeface="Arial" panose="020B0604020202020204" pitchFamily="34" charset="0"/>
            </a:endParaRPr>
          </a:p>
          <a:p>
            <a:r>
              <a:rPr lang="en-US" altLang="ja-JP">
                <a:latin typeface="Arial" panose="020B0604020202020204" pitchFamily="34" charset="0"/>
                <a:cs typeface="Arial" panose="020B0604020202020204" pitchFamily="34" charset="0"/>
              </a:rPr>
              <a:t>The column headings that are printed on the report can be specified on this screen. A column heading value defaults to the heading value in the logical record. If there is no heading value in the logical record, the field name is used. You can overtype this value as needed.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BB0C647C-3EC0-B846-B5E6-FCF124DE17ED}"/>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5" name="Picture 26" descr="Skyscrapers">
            <a:extLst>
              <a:ext uri="{FF2B5EF4-FFF2-40B4-BE49-F238E27FC236}">
                <a16:creationId xmlns:a16="http://schemas.microsoft.com/office/drawing/2014/main" id="{3D7C249B-86A4-764C-BA32-47A62156E21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113A208B-41B0-2246-9679-9AFF0C0C98D7}"/>
              </a:ext>
            </a:extLst>
          </p:cNvPr>
          <p:cNvSpPr txBox="1">
            <a:spLocks noChangeArrowheads="1"/>
          </p:cNvSpPr>
          <p:nvPr userDrawn="1"/>
        </p:nvSpPr>
        <p:spPr bwMode="auto">
          <a:xfrm>
            <a:off x="-2401713" y="6553200"/>
            <a:ext cx="1061861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r" eaLnBrk="1" hangingPunct="1"/>
            <a:r>
              <a:rPr lang="en-US" altLang="en-US" sz="1000" dirty="0">
                <a:solidFill>
                  <a:schemeClr val="tx1"/>
                </a:solidFill>
                <a:cs typeface="Arial" panose="020B0604020202020204" pitchFamily="34" charset="0"/>
              </a:rPr>
              <a:t>© Copyright IBM Corp. 2013, licensed under Apache 2.0 to the GenevaERS project. Course materials may not be reproduced in whole or part without the prior written permission of IBM.</a:t>
            </a:r>
          </a:p>
        </p:txBody>
      </p:sp>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8647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898871DB-A9BC-7C4C-9989-3ECEC23DB778}"/>
              </a:ext>
            </a:extLst>
          </p:cNvPr>
          <p:cNvSpPr>
            <a:spLocks noGrp="1" noChangeArrowheads="1"/>
          </p:cNvSpPr>
          <p:nvPr>
            <p:ph type="sldNum" sz="quarter" idx="10"/>
          </p:nvPr>
        </p:nvSpPr>
        <p:spPr>
          <a:ln/>
        </p:spPr>
        <p:txBody>
          <a:bodyPr/>
          <a:lstStyle>
            <a:lvl1pPr>
              <a:defRPr/>
            </a:lvl1pPr>
          </a:lstStyle>
          <a:p>
            <a:fld id="{4C4B5D01-D255-814B-A95D-EDC282A718F1}" type="slidenum">
              <a:rPr lang="en-AU" altLang="en-US"/>
              <a:pPr/>
              <a:t>‹#›</a:t>
            </a:fld>
            <a:endParaRPr lang="en-AU" altLang="en-US"/>
          </a:p>
        </p:txBody>
      </p:sp>
    </p:spTree>
    <p:extLst>
      <p:ext uri="{BB962C8B-B14F-4D97-AF65-F5344CB8AC3E}">
        <p14:creationId xmlns:p14="http://schemas.microsoft.com/office/powerpoint/2010/main" val="406002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609600"/>
            <a:ext cx="2171700" cy="57880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82563" y="609600"/>
            <a:ext cx="6362700" cy="57880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96624279-15FA-DC44-9C91-C70E13678A3E}"/>
              </a:ext>
            </a:extLst>
          </p:cNvPr>
          <p:cNvSpPr>
            <a:spLocks noGrp="1" noChangeArrowheads="1"/>
          </p:cNvSpPr>
          <p:nvPr>
            <p:ph type="sldNum" sz="quarter" idx="10"/>
          </p:nvPr>
        </p:nvSpPr>
        <p:spPr>
          <a:ln/>
        </p:spPr>
        <p:txBody>
          <a:bodyPr/>
          <a:lstStyle>
            <a:lvl1pPr>
              <a:defRPr/>
            </a:lvl1pPr>
          </a:lstStyle>
          <a:p>
            <a:fld id="{EF6C322A-656A-E040-8090-2E410C20401B}" type="slidenum">
              <a:rPr lang="en-AU" altLang="en-US"/>
              <a:pPr/>
              <a:t>‹#›</a:t>
            </a:fld>
            <a:endParaRPr lang="en-AU" altLang="en-US"/>
          </a:p>
        </p:txBody>
      </p:sp>
    </p:spTree>
    <p:extLst>
      <p:ext uri="{BB962C8B-B14F-4D97-AF65-F5344CB8AC3E}">
        <p14:creationId xmlns:p14="http://schemas.microsoft.com/office/powerpoint/2010/main" val="1459926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A383B518-2A9E-C247-B346-FC3728C09EFF}"/>
              </a:ext>
            </a:extLst>
          </p:cNvPr>
          <p:cNvSpPr>
            <a:spLocks noGrp="1" noChangeArrowheads="1"/>
          </p:cNvSpPr>
          <p:nvPr>
            <p:ph type="sldNum" sz="quarter" idx="10"/>
          </p:nvPr>
        </p:nvSpPr>
        <p:spPr>
          <a:ln/>
        </p:spPr>
        <p:txBody>
          <a:bodyPr/>
          <a:lstStyle>
            <a:lvl1pPr>
              <a:defRPr/>
            </a:lvl1pPr>
          </a:lstStyle>
          <a:p>
            <a:fld id="{1F0F1BF4-2DA4-6048-9A0A-19E9153D4B6F}" type="slidenum">
              <a:rPr lang="en-AU" altLang="en-US"/>
              <a:pPr/>
              <a:t>‹#›</a:t>
            </a:fld>
            <a:endParaRPr lang="en-AU" altLang="en-US"/>
          </a:p>
        </p:txBody>
      </p:sp>
    </p:spTree>
    <p:extLst>
      <p:ext uri="{BB962C8B-B14F-4D97-AF65-F5344CB8AC3E}">
        <p14:creationId xmlns:p14="http://schemas.microsoft.com/office/powerpoint/2010/main" val="92865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9">
            <a:extLst>
              <a:ext uri="{FF2B5EF4-FFF2-40B4-BE49-F238E27FC236}">
                <a16:creationId xmlns:a16="http://schemas.microsoft.com/office/drawing/2014/main" id="{D8C15299-7900-7F4E-9BAB-0A9BAC791FFD}"/>
              </a:ext>
            </a:extLst>
          </p:cNvPr>
          <p:cNvSpPr>
            <a:spLocks noGrp="1" noChangeArrowheads="1"/>
          </p:cNvSpPr>
          <p:nvPr>
            <p:ph type="sldNum" sz="quarter" idx="10"/>
          </p:nvPr>
        </p:nvSpPr>
        <p:spPr>
          <a:ln/>
        </p:spPr>
        <p:txBody>
          <a:bodyPr/>
          <a:lstStyle>
            <a:lvl1pPr>
              <a:defRPr/>
            </a:lvl1pPr>
          </a:lstStyle>
          <a:p>
            <a:fld id="{719BE0E8-024A-C64B-8AA0-062D014502F1}" type="slidenum">
              <a:rPr lang="en-AU" altLang="en-US"/>
              <a:pPr/>
              <a:t>‹#›</a:t>
            </a:fld>
            <a:endParaRPr lang="en-AU" altLang="en-US"/>
          </a:p>
        </p:txBody>
      </p:sp>
    </p:spTree>
    <p:extLst>
      <p:ext uri="{BB962C8B-B14F-4D97-AF65-F5344CB8AC3E}">
        <p14:creationId xmlns:p14="http://schemas.microsoft.com/office/powerpoint/2010/main" val="2105179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C204E1D8-36D2-7443-83C2-00F6A67F1CAF}"/>
              </a:ext>
            </a:extLst>
          </p:cNvPr>
          <p:cNvSpPr>
            <a:spLocks noGrp="1" noChangeArrowheads="1"/>
          </p:cNvSpPr>
          <p:nvPr>
            <p:ph type="sldNum" sz="quarter" idx="10"/>
          </p:nvPr>
        </p:nvSpPr>
        <p:spPr>
          <a:ln/>
        </p:spPr>
        <p:txBody>
          <a:bodyPr/>
          <a:lstStyle>
            <a:lvl1pPr>
              <a:defRPr/>
            </a:lvl1pPr>
          </a:lstStyle>
          <a:p>
            <a:fld id="{A3FEFA27-73E8-3F4B-A995-AF49C26F5BF5}" type="slidenum">
              <a:rPr lang="en-AU" altLang="en-US"/>
              <a:pPr/>
              <a:t>‹#›</a:t>
            </a:fld>
            <a:endParaRPr lang="en-AU" altLang="en-US"/>
          </a:p>
        </p:txBody>
      </p:sp>
    </p:spTree>
    <p:extLst>
      <p:ext uri="{BB962C8B-B14F-4D97-AF65-F5344CB8AC3E}">
        <p14:creationId xmlns:p14="http://schemas.microsoft.com/office/powerpoint/2010/main" val="91488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DFD7FBCA-CA37-6D43-ABC2-1B1A0BA6D8A3}"/>
              </a:ext>
            </a:extLst>
          </p:cNvPr>
          <p:cNvSpPr>
            <a:spLocks noGrp="1" noChangeArrowheads="1"/>
          </p:cNvSpPr>
          <p:nvPr>
            <p:ph type="sldNum" sz="quarter" idx="10"/>
          </p:nvPr>
        </p:nvSpPr>
        <p:spPr>
          <a:ln/>
        </p:spPr>
        <p:txBody>
          <a:bodyPr/>
          <a:lstStyle>
            <a:lvl1pPr>
              <a:defRPr/>
            </a:lvl1pPr>
          </a:lstStyle>
          <a:p>
            <a:fld id="{D2DC3607-8402-F44A-92CF-91F3CAFCBAE9}" type="slidenum">
              <a:rPr lang="en-AU" altLang="en-US"/>
              <a:pPr/>
              <a:t>‹#›</a:t>
            </a:fld>
            <a:endParaRPr lang="en-AU" altLang="en-US"/>
          </a:p>
        </p:txBody>
      </p:sp>
    </p:spTree>
    <p:extLst>
      <p:ext uri="{BB962C8B-B14F-4D97-AF65-F5344CB8AC3E}">
        <p14:creationId xmlns:p14="http://schemas.microsoft.com/office/powerpoint/2010/main" val="4128896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EC28E82B-33D7-CE43-9DE5-191EAB1F72A7}"/>
              </a:ext>
            </a:extLst>
          </p:cNvPr>
          <p:cNvSpPr>
            <a:spLocks noGrp="1" noChangeArrowheads="1"/>
          </p:cNvSpPr>
          <p:nvPr>
            <p:ph type="sldNum" sz="quarter" idx="10"/>
          </p:nvPr>
        </p:nvSpPr>
        <p:spPr>
          <a:ln/>
        </p:spPr>
        <p:txBody>
          <a:bodyPr/>
          <a:lstStyle>
            <a:lvl1pPr>
              <a:defRPr/>
            </a:lvl1pPr>
          </a:lstStyle>
          <a:p>
            <a:fld id="{3498775C-7697-5F4B-A83C-5DCDC9D73C47}" type="slidenum">
              <a:rPr lang="en-AU" altLang="en-US"/>
              <a:pPr/>
              <a:t>‹#›</a:t>
            </a:fld>
            <a:endParaRPr lang="en-AU" altLang="en-US"/>
          </a:p>
        </p:txBody>
      </p:sp>
    </p:spTree>
    <p:extLst>
      <p:ext uri="{BB962C8B-B14F-4D97-AF65-F5344CB8AC3E}">
        <p14:creationId xmlns:p14="http://schemas.microsoft.com/office/powerpoint/2010/main" val="428749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9DF0A88D-FDDC-8040-8856-833D447F6FA6}"/>
              </a:ext>
            </a:extLst>
          </p:cNvPr>
          <p:cNvSpPr>
            <a:spLocks noGrp="1" noChangeArrowheads="1"/>
          </p:cNvSpPr>
          <p:nvPr>
            <p:ph type="sldNum" sz="quarter" idx="10"/>
          </p:nvPr>
        </p:nvSpPr>
        <p:spPr>
          <a:ln/>
        </p:spPr>
        <p:txBody>
          <a:bodyPr/>
          <a:lstStyle>
            <a:lvl1pPr>
              <a:defRPr/>
            </a:lvl1pPr>
          </a:lstStyle>
          <a:p>
            <a:fld id="{0A6EFA36-F440-8B40-9575-95073BD10503}" type="slidenum">
              <a:rPr lang="en-AU" altLang="en-US"/>
              <a:pPr/>
              <a:t>‹#›</a:t>
            </a:fld>
            <a:endParaRPr lang="en-AU" altLang="en-US"/>
          </a:p>
        </p:txBody>
      </p:sp>
    </p:spTree>
    <p:extLst>
      <p:ext uri="{BB962C8B-B14F-4D97-AF65-F5344CB8AC3E}">
        <p14:creationId xmlns:p14="http://schemas.microsoft.com/office/powerpoint/2010/main" val="1693633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74930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685800"/>
            <a:ext cx="5111750" cy="54403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8E0BC0C0-5744-7246-8750-B7396E53AAFF}"/>
              </a:ext>
            </a:extLst>
          </p:cNvPr>
          <p:cNvSpPr>
            <a:spLocks noGrp="1" noChangeArrowheads="1"/>
          </p:cNvSpPr>
          <p:nvPr>
            <p:ph type="sldNum" sz="quarter" idx="10"/>
          </p:nvPr>
        </p:nvSpPr>
        <p:spPr>
          <a:ln/>
        </p:spPr>
        <p:txBody>
          <a:bodyPr/>
          <a:lstStyle>
            <a:lvl1pPr>
              <a:defRPr/>
            </a:lvl1pPr>
          </a:lstStyle>
          <a:p>
            <a:fld id="{8216BE7B-4848-DC46-88E1-CBA09BE33872}" type="slidenum">
              <a:rPr lang="en-AU" altLang="en-US"/>
              <a:pPr/>
              <a:t>‹#›</a:t>
            </a:fld>
            <a:endParaRPr lang="en-AU" altLang="en-US"/>
          </a:p>
        </p:txBody>
      </p:sp>
    </p:spTree>
    <p:extLst>
      <p:ext uri="{BB962C8B-B14F-4D97-AF65-F5344CB8AC3E}">
        <p14:creationId xmlns:p14="http://schemas.microsoft.com/office/powerpoint/2010/main" val="3141764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DE04ADAB-7784-0C42-B8E8-C9D671F6ABE8}"/>
              </a:ext>
            </a:extLst>
          </p:cNvPr>
          <p:cNvSpPr>
            <a:spLocks noGrp="1" noChangeArrowheads="1"/>
          </p:cNvSpPr>
          <p:nvPr>
            <p:ph type="sldNum" sz="quarter" idx="10"/>
          </p:nvPr>
        </p:nvSpPr>
        <p:spPr>
          <a:ln/>
        </p:spPr>
        <p:txBody>
          <a:bodyPr/>
          <a:lstStyle>
            <a:lvl1pPr>
              <a:defRPr/>
            </a:lvl1pPr>
          </a:lstStyle>
          <a:p>
            <a:fld id="{5FA7999E-22E1-3F4C-B6BE-FF745D77DB40}" type="slidenum">
              <a:rPr lang="en-AU" altLang="en-US"/>
              <a:pPr/>
              <a:t>‹#›</a:t>
            </a:fld>
            <a:endParaRPr lang="en-AU" altLang="en-US"/>
          </a:p>
        </p:txBody>
      </p:sp>
    </p:spTree>
    <p:extLst>
      <p:ext uri="{BB962C8B-B14F-4D97-AF65-F5344CB8AC3E}">
        <p14:creationId xmlns:p14="http://schemas.microsoft.com/office/powerpoint/2010/main" val="2766776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914F8CE-8835-1940-B7A9-1CF29FDDC7F8}"/>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027" name="Line 3">
            <a:extLst>
              <a:ext uri="{FF2B5EF4-FFF2-40B4-BE49-F238E27FC236}">
                <a16:creationId xmlns:a16="http://schemas.microsoft.com/office/drawing/2014/main" id="{FFF83A78-A8F8-BF42-98F0-4E6EFB56B3A4}"/>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 name="Rectangle 5">
            <a:extLst>
              <a:ext uri="{FF2B5EF4-FFF2-40B4-BE49-F238E27FC236}">
                <a16:creationId xmlns:a16="http://schemas.microsoft.com/office/drawing/2014/main" id="{F0EC82B2-99FA-B94E-9683-823F4EA2D2B5}"/>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30" name="Rectangle 7">
            <a:extLst>
              <a:ext uri="{FF2B5EF4-FFF2-40B4-BE49-F238E27FC236}">
                <a16:creationId xmlns:a16="http://schemas.microsoft.com/office/drawing/2014/main" id="{7B3C7714-308D-FB4A-8BBF-E9800BEEFF3A}"/>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033" name="Rectangle 9">
            <a:extLst>
              <a:ext uri="{FF2B5EF4-FFF2-40B4-BE49-F238E27FC236}">
                <a16:creationId xmlns:a16="http://schemas.microsoft.com/office/drawing/2014/main" id="{2675782B-53C4-D548-A686-6CF35791063D}"/>
              </a:ext>
            </a:extLst>
          </p:cNvPr>
          <p:cNvSpPr>
            <a:spLocks noGrp="1" noChangeArrowheads="1"/>
          </p:cNvSpPr>
          <p:nvPr>
            <p:ph type="sldNum" sz="quarter" idx="4"/>
          </p:nvPr>
        </p:nvSpPr>
        <p:spPr bwMode="auto">
          <a:xfrm>
            <a:off x="228600" y="6381750"/>
            <a:ext cx="914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vl1pPr>
          </a:lstStyle>
          <a:p>
            <a:fld id="{A95484BB-6872-E142-B4F4-5635AB634545}" type="slidenum">
              <a:rPr lang="en-AU" altLang="en-US"/>
              <a:pPr/>
              <a:t>‹#›</a:t>
            </a:fld>
            <a:endParaRPr lang="en-AU" altLang="en-US"/>
          </a:p>
        </p:txBody>
      </p:sp>
      <p:sp>
        <p:nvSpPr>
          <p:cNvPr id="1034" name="Rectangle 10">
            <a:extLst>
              <a:ext uri="{FF2B5EF4-FFF2-40B4-BE49-F238E27FC236}">
                <a16:creationId xmlns:a16="http://schemas.microsoft.com/office/drawing/2014/main" id="{658A324E-3FFF-E846-BE5F-E8F1DE09BE45}"/>
              </a:ext>
            </a:extLst>
          </p:cNvPr>
          <p:cNvSpPr>
            <a:spLocks noChangeArrowheads="1"/>
          </p:cNvSpPr>
          <p:nvPr userDrawn="1"/>
        </p:nvSpPr>
        <p:spPr bwMode="auto">
          <a:xfrm>
            <a:off x="4151069" y="6457950"/>
            <a:ext cx="4916731" cy="2308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dirty="0">
                <a:solidFill>
                  <a:schemeClr val="tx1"/>
                </a:solidFill>
                <a:latin typeface="Arial" charset="0"/>
              </a:rPr>
              <a:t>© Copyright IBM Corp. 2013, licensed under Apache 2.0 to the GenevaERS project.</a:t>
            </a:r>
          </a:p>
        </p:txBody>
      </p:sp>
    </p:spTree>
  </p:cSld>
  <p:clrMap bg1="lt1" tx1="dk1" bg2="lt2" tx2="dk2" accent1="accent1" accent2="accent2" accent3="accent3" accent4="accent4" accent5="accent5" accent6="accent6" hlink="hlink" folHlink="folHlink"/>
  <p:sldLayoutIdLst>
    <p:sldLayoutId id="2147483717"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rtl="0" eaLnBrk="0" fontAlgn="base" hangingPunct="0">
        <a:lnSpc>
          <a:spcPct val="90000"/>
        </a:lnSpc>
        <a:spcBef>
          <a:spcPct val="0"/>
        </a:spcBef>
        <a:spcAft>
          <a:spcPct val="0"/>
        </a:spcAft>
        <a:defRPr sz="2400">
          <a:solidFill>
            <a:schemeClr val="hlink"/>
          </a:solidFill>
          <a:latin typeface="+mj-lt"/>
          <a:ea typeface="+mj-ea"/>
          <a:cs typeface="+mj-cs"/>
        </a:defRPr>
      </a:lvl1pPr>
      <a:lvl2pPr algn="l" rtl="0" eaLnBrk="0" fontAlgn="base" hangingPunct="0">
        <a:lnSpc>
          <a:spcPct val="90000"/>
        </a:lnSpc>
        <a:spcBef>
          <a:spcPct val="0"/>
        </a:spcBef>
        <a:spcAft>
          <a:spcPct val="0"/>
        </a:spcAft>
        <a:defRPr sz="2400">
          <a:solidFill>
            <a:schemeClr val="hlink"/>
          </a:solidFill>
          <a:latin typeface="Arial" charset="0"/>
        </a:defRPr>
      </a:lvl2pPr>
      <a:lvl3pPr algn="l" rtl="0" eaLnBrk="0" fontAlgn="base" hangingPunct="0">
        <a:lnSpc>
          <a:spcPct val="90000"/>
        </a:lnSpc>
        <a:spcBef>
          <a:spcPct val="0"/>
        </a:spcBef>
        <a:spcAft>
          <a:spcPct val="0"/>
        </a:spcAft>
        <a:defRPr sz="2400">
          <a:solidFill>
            <a:schemeClr val="hlink"/>
          </a:solidFill>
          <a:latin typeface="Arial" charset="0"/>
        </a:defRPr>
      </a:lvl3pPr>
      <a:lvl4pPr algn="l" rtl="0" eaLnBrk="0" fontAlgn="base" hangingPunct="0">
        <a:lnSpc>
          <a:spcPct val="90000"/>
        </a:lnSpc>
        <a:spcBef>
          <a:spcPct val="0"/>
        </a:spcBef>
        <a:spcAft>
          <a:spcPct val="0"/>
        </a:spcAft>
        <a:defRPr sz="2400">
          <a:solidFill>
            <a:schemeClr val="hlink"/>
          </a:solidFill>
          <a:latin typeface="Arial" charset="0"/>
        </a:defRPr>
      </a:lvl4pPr>
      <a:lvl5pPr algn="l" rtl="0" eaLnBrk="0" fontAlgn="base" hangingPunct="0">
        <a:lnSpc>
          <a:spcPct val="90000"/>
        </a:lnSpc>
        <a:spcBef>
          <a:spcPct val="0"/>
        </a:spcBef>
        <a:spcAft>
          <a:spcPct val="0"/>
        </a:spcAft>
        <a:defRPr sz="2400">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marL="342900" indent="-342900" algn="l" rtl="0" eaLnBrk="0" fontAlgn="base" hangingPunct="0">
        <a:spcBef>
          <a:spcPct val="0"/>
        </a:spcBef>
        <a:spcAft>
          <a:spcPct val="10000"/>
        </a:spcAft>
        <a:buClr>
          <a:schemeClr val="tx1"/>
        </a:buClr>
        <a:buFont typeface="Wingdings" pitchFamily="2" charset="2"/>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p3"/><Relationship Id="rId7" Type="http://schemas.openxmlformats.org/officeDocument/2006/relationships/image" Target="../media/image2.png"/><Relationship Id="rId2" Type="http://schemas.microsoft.com/office/2007/relationships/media" Target="../media/media10.mp3"/><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audio" Target="../media/media11.mp3"/><Relationship Id="rId7" Type="http://schemas.openxmlformats.org/officeDocument/2006/relationships/image" Target="../media/image2.png"/><Relationship Id="rId2" Type="http://schemas.microsoft.com/office/2007/relationships/media" Target="../media/media11.mp3"/><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p3"/><Relationship Id="rId7" Type="http://schemas.openxmlformats.org/officeDocument/2006/relationships/image" Target="../media/image2.png"/><Relationship Id="rId2" Type="http://schemas.microsoft.com/office/2007/relationships/media" Target="../media/media12.mp3"/><Relationship Id="rId1" Type="http://schemas.openxmlformats.org/officeDocument/2006/relationships/tags" Target="../tags/tag12.xml"/><Relationship Id="rId6" Type="http://schemas.openxmlformats.org/officeDocument/2006/relationships/image" Target="../media/image16.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3.mp3"/><Relationship Id="rId7" Type="http://schemas.openxmlformats.org/officeDocument/2006/relationships/image" Target="../media/image2.png"/><Relationship Id="rId2" Type="http://schemas.microsoft.com/office/2007/relationships/media" Target="../media/media13.mp3"/><Relationship Id="rId1" Type="http://schemas.openxmlformats.org/officeDocument/2006/relationships/tags" Target="../tags/tag13.xml"/><Relationship Id="rId6" Type="http://schemas.openxmlformats.org/officeDocument/2006/relationships/image" Target="../media/image17.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4.mp3"/><Relationship Id="rId7" Type="http://schemas.openxmlformats.org/officeDocument/2006/relationships/image" Target="../media/image2.png"/><Relationship Id="rId2" Type="http://schemas.microsoft.com/office/2007/relationships/media" Target="../media/media14.mp3"/><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5.mp3"/><Relationship Id="rId7" Type="http://schemas.openxmlformats.org/officeDocument/2006/relationships/image" Target="../media/image19.png"/><Relationship Id="rId2" Type="http://schemas.microsoft.com/office/2007/relationships/media" Target="../media/media15.mp3"/><Relationship Id="rId1" Type="http://schemas.openxmlformats.org/officeDocument/2006/relationships/tags" Target="../tags/tag15.xml"/><Relationship Id="rId6" Type="http://schemas.openxmlformats.org/officeDocument/2006/relationships/image" Target="../media/image18.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audio" Target="../media/media16.mp3"/><Relationship Id="rId7" Type="http://schemas.openxmlformats.org/officeDocument/2006/relationships/image" Target="../media/image2.png"/><Relationship Id="rId2" Type="http://schemas.microsoft.com/office/2007/relationships/media" Target="../media/media16.mp3"/><Relationship Id="rId1" Type="http://schemas.openxmlformats.org/officeDocument/2006/relationships/tags" Target="../tags/tag16.xml"/><Relationship Id="rId6" Type="http://schemas.openxmlformats.org/officeDocument/2006/relationships/image" Target="../media/image20.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7.mp3"/><Relationship Id="rId7" Type="http://schemas.openxmlformats.org/officeDocument/2006/relationships/image" Target="../media/image22.png"/><Relationship Id="rId2" Type="http://schemas.microsoft.com/office/2007/relationships/media" Target="../media/media17.mp3"/><Relationship Id="rId1" Type="http://schemas.openxmlformats.org/officeDocument/2006/relationships/tags" Target="../tags/tag17.xml"/><Relationship Id="rId6" Type="http://schemas.openxmlformats.org/officeDocument/2006/relationships/image" Target="../media/image21.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audio" Target="../media/media18.mp3"/><Relationship Id="rId7" Type="http://schemas.openxmlformats.org/officeDocument/2006/relationships/image" Target="../media/image2.png"/><Relationship Id="rId2" Type="http://schemas.microsoft.com/office/2007/relationships/media" Target="../media/media18.mp3"/><Relationship Id="rId1" Type="http://schemas.openxmlformats.org/officeDocument/2006/relationships/tags" Target="../tags/tag18.xml"/><Relationship Id="rId6" Type="http://schemas.openxmlformats.org/officeDocument/2006/relationships/image" Target="../media/image23.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audio" Target="../media/media19.mp3"/><Relationship Id="rId7" Type="http://schemas.openxmlformats.org/officeDocument/2006/relationships/image" Target="../media/image2.png"/><Relationship Id="rId2" Type="http://schemas.microsoft.com/office/2007/relationships/media" Target="../media/media19.mp3"/><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0.mp3"/><Relationship Id="rId7" Type="http://schemas.openxmlformats.org/officeDocument/2006/relationships/image" Target="../media/image25.png"/><Relationship Id="rId2" Type="http://schemas.microsoft.com/office/2007/relationships/media" Target="../media/media20.mp3"/><Relationship Id="rId1" Type="http://schemas.openxmlformats.org/officeDocument/2006/relationships/tags" Target="../tags/tag20.xml"/><Relationship Id="rId6" Type="http://schemas.openxmlformats.org/officeDocument/2006/relationships/image" Target="../media/image21.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audio" Target="../media/media21.mp3"/><Relationship Id="rId7" Type="http://schemas.openxmlformats.org/officeDocument/2006/relationships/image" Target="../media/image2.png"/><Relationship Id="rId2" Type="http://schemas.microsoft.com/office/2007/relationships/media" Target="../media/media21.mp3"/><Relationship Id="rId1" Type="http://schemas.openxmlformats.org/officeDocument/2006/relationships/tags" Target="../tags/tag21.xml"/><Relationship Id="rId6" Type="http://schemas.openxmlformats.org/officeDocument/2006/relationships/image" Target="../media/image26.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2.mp3"/><Relationship Id="rId7" Type="http://schemas.openxmlformats.org/officeDocument/2006/relationships/image" Target="../media/image28.png"/><Relationship Id="rId2" Type="http://schemas.microsoft.com/office/2007/relationships/media" Target="../media/media22.mp3"/><Relationship Id="rId1" Type="http://schemas.openxmlformats.org/officeDocument/2006/relationships/tags" Target="../tags/tag22.xml"/><Relationship Id="rId6" Type="http://schemas.openxmlformats.org/officeDocument/2006/relationships/image" Target="../media/image27.png"/><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audio" Target="../media/media23.mp3"/><Relationship Id="rId7" Type="http://schemas.openxmlformats.org/officeDocument/2006/relationships/image" Target="../media/image2.png"/><Relationship Id="rId2" Type="http://schemas.microsoft.com/office/2007/relationships/media" Target="../media/media23.mp3"/><Relationship Id="rId1" Type="http://schemas.openxmlformats.org/officeDocument/2006/relationships/tags" Target="../tags/tag23.xml"/><Relationship Id="rId6" Type="http://schemas.openxmlformats.org/officeDocument/2006/relationships/image" Target="../media/image29.png"/><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audio" Target="../media/media24.mp3"/><Relationship Id="rId7" Type="http://schemas.openxmlformats.org/officeDocument/2006/relationships/image" Target="../media/image2.png"/><Relationship Id="rId2" Type="http://schemas.microsoft.com/office/2007/relationships/media" Target="../media/media24.mp3"/><Relationship Id="rId1" Type="http://schemas.openxmlformats.org/officeDocument/2006/relationships/tags" Target="../tags/tag24.xml"/><Relationship Id="rId6" Type="http://schemas.openxmlformats.org/officeDocument/2006/relationships/image" Target="../media/image30.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audio" Target="../media/media25.mp3"/><Relationship Id="rId7" Type="http://schemas.openxmlformats.org/officeDocument/2006/relationships/image" Target="../media/image2.png"/><Relationship Id="rId2" Type="http://schemas.microsoft.com/office/2007/relationships/media" Target="../media/media25.mp3"/><Relationship Id="rId1" Type="http://schemas.openxmlformats.org/officeDocument/2006/relationships/tags" Target="../tags/tag25.xml"/><Relationship Id="rId6" Type="http://schemas.openxmlformats.org/officeDocument/2006/relationships/image" Target="../media/image31.png"/><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6.mp3"/><Relationship Id="rId7" Type="http://schemas.openxmlformats.org/officeDocument/2006/relationships/image" Target="../media/image33.png"/><Relationship Id="rId2" Type="http://schemas.microsoft.com/office/2007/relationships/media" Target="../media/media26.mp3"/><Relationship Id="rId1" Type="http://schemas.openxmlformats.org/officeDocument/2006/relationships/tags" Target="../tags/tag26.xml"/><Relationship Id="rId6" Type="http://schemas.openxmlformats.org/officeDocument/2006/relationships/image" Target="../media/image32.png"/><Relationship Id="rId5" Type="http://schemas.openxmlformats.org/officeDocument/2006/relationships/notesSlide" Target="../notesSlides/notesSlide26.xml"/><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audio" Target="../media/media27.mp3"/><Relationship Id="rId7" Type="http://schemas.openxmlformats.org/officeDocument/2006/relationships/image" Target="../media/image2.png"/><Relationship Id="rId2" Type="http://schemas.microsoft.com/office/2007/relationships/media" Target="../media/media27.mp3"/><Relationship Id="rId1" Type="http://schemas.openxmlformats.org/officeDocument/2006/relationships/tags" Target="../tags/tag27.xml"/><Relationship Id="rId6" Type="http://schemas.openxmlformats.org/officeDocument/2006/relationships/image" Target="../media/image34.png"/><Relationship Id="rId5" Type="http://schemas.openxmlformats.org/officeDocument/2006/relationships/notesSlide" Target="../notesSlides/notesSlide27.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audio" Target="../media/media28.mp3"/><Relationship Id="rId7" Type="http://schemas.openxmlformats.org/officeDocument/2006/relationships/image" Target="../media/image2.png"/><Relationship Id="rId2" Type="http://schemas.microsoft.com/office/2007/relationships/media" Target="../media/media28.mp3"/><Relationship Id="rId1" Type="http://schemas.openxmlformats.org/officeDocument/2006/relationships/tags" Target="../tags/tag28.xml"/><Relationship Id="rId6" Type="http://schemas.openxmlformats.org/officeDocument/2006/relationships/image" Target="../media/image35.png"/><Relationship Id="rId5" Type="http://schemas.openxmlformats.org/officeDocument/2006/relationships/notesSlide" Target="../notesSlides/notesSlide28.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audio" Target="../media/media29.mp3"/><Relationship Id="rId7" Type="http://schemas.openxmlformats.org/officeDocument/2006/relationships/image" Target="../media/image2.png"/><Relationship Id="rId2" Type="http://schemas.microsoft.com/office/2007/relationships/media" Target="../media/media29.mp3"/><Relationship Id="rId1" Type="http://schemas.openxmlformats.org/officeDocument/2006/relationships/tags" Target="../tags/tag29.xml"/><Relationship Id="rId6" Type="http://schemas.openxmlformats.org/officeDocument/2006/relationships/image" Target="../media/image36.png"/><Relationship Id="rId5" Type="http://schemas.openxmlformats.org/officeDocument/2006/relationships/notesSlide" Target="../notesSlides/notesSlide29.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audio" Target="../media/media30.mp3"/><Relationship Id="rId7" Type="http://schemas.openxmlformats.org/officeDocument/2006/relationships/image" Target="../media/image2.png"/><Relationship Id="rId2" Type="http://schemas.microsoft.com/office/2007/relationships/media" Target="../media/media30.mp3"/><Relationship Id="rId1" Type="http://schemas.openxmlformats.org/officeDocument/2006/relationships/tags" Target="../tags/tag30.xml"/><Relationship Id="rId6" Type="http://schemas.openxmlformats.org/officeDocument/2006/relationships/image" Target="../media/image37.png"/><Relationship Id="rId5" Type="http://schemas.openxmlformats.org/officeDocument/2006/relationships/notesSlide" Target="../notesSlides/notesSlide30.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audio" Target="../media/media31.mp3"/><Relationship Id="rId7" Type="http://schemas.openxmlformats.org/officeDocument/2006/relationships/image" Target="../media/image2.png"/><Relationship Id="rId2" Type="http://schemas.microsoft.com/office/2007/relationships/media" Target="../media/media31.mp3"/><Relationship Id="rId1" Type="http://schemas.openxmlformats.org/officeDocument/2006/relationships/tags" Target="../tags/tag31.xml"/><Relationship Id="rId6" Type="http://schemas.openxmlformats.org/officeDocument/2006/relationships/image" Target="../media/image38.png"/><Relationship Id="rId5" Type="http://schemas.openxmlformats.org/officeDocument/2006/relationships/notesSlide" Target="../notesSlides/notesSlide31.xml"/><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32.mp3"/><Relationship Id="rId7" Type="http://schemas.openxmlformats.org/officeDocument/2006/relationships/image" Target="../media/image5.png"/><Relationship Id="rId2" Type="http://schemas.microsoft.com/office/2007/relationships/media" Target="../media/media32.mp3"/><Relationship Id="rId1" Type="http://schemas.openxmlformats.org/officeDocument/2006/relationships/tags" Target="../tags/tag32.xml"/><Relationship Id="rId6" Type="http://schemas.openxmlformats.org/officeDocument/2006/relationships/image" Target="../media/image39.png"/><Relationship Id="rId5" Type="http://schemas.openxmlformats.org/officeDocument/2006/relationships/notesSlide" Target="../notesSlides/notesSlide32.xml"/><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audio" Target="../media/media33.mp3"/><Relationship Id="rId7" Type="http://schemas.openxmlformats.org/officeDocument/2006/relationships/image" Target="../media/image2.png"/><Relationship Id="rId2" Type="http://schemas.microsoft.com/office/2007/relationships/media" Target="../media/media33.mp3"/><Relationship Id="rId1" Type="http://schemas.openxmlformats.org/officeDocument/2006/relationships/tags" Target="../tags/tag33.xml"/><Relationship Id="rId6" Type="http://schemas.openxmlformats.org/officeDocument/2006/relationships/image" Target="../media/image40.png"/><Relationship Id="rId5" Type="http://schemas.openxmlformats.org/officeDocument/2006/relationships/notesSlide" Target="../notesSlides/notesSlide33.xml"/><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audio" Target="../media/media34.mp3"/><Relationship Id="rId7" Type="http://schemas.openxmlformats.org/officeDocument/2006/relationships/image" Target="../media/image2.png"/><Relationship Id="rId2" Type="http://schemas.microsoft.com/office/2007/relationships/media" Target="../media/media34.mp3"/><Relationship Id="rId1" Type="http://schemas.openxmlformats.org/officeDocument/2006/relationships/tags" Target="../tags/tag34.xml"/><Relationship Id="rId6" Type="http://schemas.openxmlformats.org/officeDocument/2006/relationships/image" Target="../media/image41.png"/><Relationship Id="rId5" Type="http://schemas.openxmlformats.org/officeDocument/2006/relationships/notesSlide" Target="../notesSlides/notesSlide34.xml"/><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audio" Target="../media/media35.mp3"/><Relationship Id="rId7" Type="http://schemas.openxmlformats.org/officeDocument/2006/relationships/image" Target="../media/image2.png"/><Relationship Id="rId2" Type="http://schemas.microsoft.com/office/2007/relationships/media" Target="../media/media35.mp3"/><Relationship Id="rId1" Type="http://schemas.openxmlformats.org/officeDocument/2006/relationships/tags" Target="../tags/tag35.xml"/><Relationship Id="rId6" Type="http://schemas.openxmlformats.org/officeDocument/2006/relationships/image" Target="../media/image42.png"/><Relationship Id="rId5" Type="http://schemas.openxmlformats.org/officeDocument/2006/relationships/notesSlide" Target="../notesSlides/notesSlide35.xml"/><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audio" Target="../media/media36.mp3"/><Relationship Id="rId7" Type="http://schemas.openxmlformats.org/officeDocument/2006/relationships/image" Target="../media/image2.png"/><Relationship Id="rId2" Type="http://schemas.microsoft.com/office/2007/relationships/media" Target="../media/media36.mp3"/><Relationship Id="rId1" Type="http://schemas.openxmlformats.org/officeDocument/2006/relationships/tags" Target="../tags/tag36.xml"/><Relationship Id="rId6" Type="http://schemas.openxmlformats.org/officeDocument/2006/relationships/image" Target="../media/image43.png"/><Relationship Id="rId5" Type="http://schemas.openxmlformats.org/officeDocument/2006/relationships/notesSlide" Target="../notesSlides/notesSlide36.xml"/><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audio" Target="../media/media37.mp3"/><Relationship Id="rId7" Type="http://schemas.openxmlformats.org/officeDocument/2006/relationships/image" Target="../media/image2.png"/><Relationship Id="rId2" Type="http://schemas.microsoft.com/office/2007/relationships/media" Target="../media/media37.mp3"/><Relationship Id="rId1" Type="http://schemas.openxmlformats.org/officeDocument/2006/relationships/tags" Target="../tags/tag37.xml"/><Relationship Id="rId6" Type="http://schemas.openxmlformats.org/officeDocument/2006/relationships/image" Target="../media/image44.png"/><Relationship Id="rId5" Type="http://schemas.openxmlformats.org/officeDocument/2006/relationships/notesSlide" Target="../notesSlides/notesSlide37.xml"/><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audio" Target="../media/media38.mp3"/><Relationship Id="rId7" Type="http://schemas.openxmlformats.org/officeDocument/2006/relationships/image" Target="../media/image2.png"/><Relationship Id="rId2" Type="http://schemas.microsoft.com/office/2007/relationships/media" Target="../media/media38.mp3"/><Relationship Id="rId1" Type="http://schemas.openxmlformats.org/officeDocument/2006/relationships/tags" Target="../tags/tag38.xml"/><Relationship Id="rId6" Type="http://schemas.openxmlformats.org/officeDocument/2006/relationships/image" Target="../media/image45.png"/><Relationship Id="rId5" Type="http://schemas.openxmlformats.org/officeDocument/2006/relationships/notesSlide" Target="../notesSlides/notesSlide38.xml"/><Relationship Id="rId4"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audio" Target="../media/media39.mp3"/><Relationship Id="rId2" Type="http://schemas.microsoft.com/office/2007/relationships/media" Target="../media/media39.mp3"/><Relationship Id="rId1" Type="http://schemas.openxmlformats.org/officeDocument/2006/relationships/tags" Target="../tags/tag39.xml"/><Relationship Id="rId6" Type="http://schemas.openxmlformats.org/officeDocument/2006/relationships/image" Target="../media/image2.png"/><Relationship Id="rId5" Type="http://schemas.openxmlformats.org/officeDocument/2006/relationships/notesSlide" Target="../notesSlides/notesSlide39.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4.mp3"/><Relationship Id="rId7" Type="http://schemas.openxmlformats.org/officeDocument/2006/relationships/image" Target="../media/image6.png"/><Relationship Id="rId2" Type="http://schemas.microsoft.com/office/2007/relationships/media" Target="../media/media4.mp3"/><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4.xml"/><Relationship Id="rId10" Type="http://schemas.openxmlformats.org/officeDocument/2006/relationships/image" Target="../media/image2.pn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hyperlink" Target="http://safr.ibm.com/help/index.jsp" TargetMode="External"/><Relationship Id="rId3" Type="http://schemas.microsoft.com/office/2007/relationships/media" Target="../media/media40.mp3"/><Relationship Id="rId7" Type="http://schemas.openxmlformats.org/officeDocument/2006/relationships/image" Target="../media/image46.jpe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40.xml"/><Relationship Id="rId11" Type="http://schemas.openxmlformats.org/officeDocument/2006/relationships/image" Target="../media/image2.png"/><Relationship Id="rId5" Type="http://schemas.openxmlformats.org/officeDocument/2006/relationships/slideLayout" Target="../slideLayouts/slideLayout7.xml"/><Relationship Id="rId10" Type="http://schemas.openxmlformats.org/officeDocument/2006/relationships/hyperlink" Target="http://www.redbooks.ibm.com/abstracts/redp4599.html?Open" TargetMode="External"/><Relationship Id="rId4" Type="http://schemas.openxmlformats.org/officeDocument/2006/relationships/audio" Target="../media/media40.mp3"/><Relationship Id="rId9" Type="http://schemas.openxmlformats.org/officeDocument/2006/relationships/hyperlink" Target="http://www.ibm.com/systems/safr" TargetMode="External"/></Relationships>
</file>

<file path=ppt/slides/_rels/slide41.xml.rels><?xml version="1.0" encoding="UTF-8" standalone="yes"?>
<Relationships xmlns="http://schemas.openxmlformats.org/package/2006/relationships"><Relationship Id="rId3" Type="http://schemas.openxmlformats.org/officeDocument/2006/relationships/audio" Target="../media/media41.mp3"/><Relationship Id="rId7" Type="http://schemas.openxmlformats.org/officeDocument/2006/relationships/image" Target="../media/image2.png"/><Relationship Id="rId2" Type="http://schemas.microsoft.com/office/2007/relationships/media" Target="../media/media41.mp3"/><Relationship Id="rId1" Type="http://schemas.openxmlformats.org/officeDocument/2006/relationships/tags" Target="../tags/tag42.xml"/><Relationship Id="rId6" Type="http://schemas.openxmlformats.org/officeDocument/2006/relationships/hyperlink" Target="http://www.ibm.com/legal/copytrade.shtml" TargetMode="External"/><Relationship Id="rId5" Type="http://schemas.openxmlformats.org/officeDocument/2006/relationships/notesSlide" Target="../notesSlides/notesSlide41.xml"/><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42.mp3"/><Relationship Id="rId7" Type="http://schemas.openxmlformats.org/officeDocument/2006/relationships/image" Target="../media/image47.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audio" Target="../media/media42.mp3"/></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2.png"/><Relationship Id="rId2" Type="http://schemas.microsoft.com/office/2007/relationships/media" Target="../media/media5.mp3"/><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2.png"/><Relationship Id="rId2" Type="http://schemas.microsoft.com/office/2007/relationships/media" Target="../media/media6.mp3"/><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audio" Target="../media/media7.mp3"/><Relationship Id="rId7" Type="http://schemas.openxmlformats.org/officeDocument/2006/relationships/image" Target="../media/image2.png"/><Relationship Id="rId2" Type="http://schemas.microsoft.com/office/2007/relationships/media" Target="../media/media7.mp3"/><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8.mp3"/><Relationship Id="rId7" Type="http://schemas.openxmlformats.org/officeDocument/2006/relationships/image" Target="../media/image2.png"/><Relationship Id="rId2" Type="http://schemas.microsoft.com/office/2007/relationships/media" Target="../media/media8.mp3"/><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p3"/><Relationship Id="rId7" Type="http://schemas.openxmlformats.org/officeDocument/2006/relationships/image" Target="../media/image2.png"/><Relationship Id="rId2" Type="http://schemas.microsoft.com/office/2007/relationships/media" Target="../media/media9.mp3"/><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920C5CD-6EF9-9D45-B30F-F47E2DED6395}"/>
              </a:ext>
            </a:extLst>
          </p:cNvPr>
          <p:cNvSpPr>
            <a:spLocks noGrp="1" noChangeArrowheads="1"/>
          </p:cNvSpPr>
          <p:nvPr>
            <p:ph type="ctrTitle"/>
          </p:nvPr>
        </p:nvSpPr>
        <p:spPr>
          <a:xfrm>
            <a:off x="136525" y="1416050"/>
            <a:ext cx="8766175" cy="2011363"/>
          </a:xfrm>
          <a:noFill/>
        </p:spPr>
        <p:txBody>
          <a:bodyPr/>
          <a:lstStyle/>
          <a:p>
            <a:pPr eaLnBrk="1" hangingPunct="1"/>
            <a:r>
              <a:rPr lang="en-US" altLang="en-US" sz="2800" b="0" dirty="0"/>
              <a:t>: GenevaERS View Builder Training Course</a:t>
            </a:r>
            <a:br>
              <a:rPr lang="en-US" altLang="en-US" sz="2800" b="0" dirty="0"/>
            </a:br>
            <a:r>
              <a:rPr lang="en-US" altLang="en-US" sz="2800" b="0" dirty="0"/>
              <a:t>	</a:t>
            </a:r>
            <a:br>
              <a:rPr lang="en-US" altLang="en-US" sz="2800" b="0" dirty="0"/>
            </a:br>
            <a:r>
              <a:rPr lang="en-US" altLang="en-US" sz="1800" b="0" i="1" dirty="0">
                <a:solidFill>
                  <a:schemeClr val="hlink"/>
                </a:solidFill>
              </a:rPr>
              <a:t>Module 10: </a:t>
            </a:r>
            <a:br>
              <a:rPr lang="en-US" altLang="en-US" sz="1800" b="0" i="1" dirty="0">
                <a:solidFill>
                  <a:schemeClr val="hlink"/>
                </a:solidFill>
              </a:rPr>
            </a:br>
            <a:r>
              <a:rPr lang="en-US" altLang="en-US" sz="1800" b="0" i="1" dirty="0">
                <a:solidFill>
                  <a:schemeClr val="hlink"/>
                </a:solidFill>
              </a:rPr>
              <a:t>Hardcopy Formatted Output </a:t>
            </a:r>
            <a:br>
              <a:rPr lang="en-GB" altLang="en-US" sz="1800" b="0" i="1" dirty="0">
                <a:solidFill>
                  <a:schemeClr val="hlink"/>
                </a:solidFill>
              </a:rPr>
            </a:br>
            <a:endParaRPr lang="en-US" altLang="en-US" sz="1800" b="0" i="1" dirty="0">
              <a:solidFill>
                <a:schemeClr val="hlink"/>
              </a:solidFill>
            </a:endParaRPr>
          </a:p>
        </p:txBody>
      </p:sp>
      <p:pic>
        <p:nvPicPr>
          <p:cNvPr id="2" name="Online Media 1" descr="Mod10slide1 Shortened.m4a">
            <a:hlinkClick r:id="" action="ppaction://media"/>
            <a:extLst>
              <a:ext uri="{FF2B5EF4-FFF2-40B4-BE49-F238E27FC236}">
                <a16:creationId xmlns:a16="http://schemas.microsoft.com/office/drawing/2014/main" id="{9EB76896-ADC6-6D4B-8B06-2F809F1AC46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209800" y="3124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a:extLst>
              <a:ext uri="{FF2B5EF4-FFF2-40B4-BE49-F238E27FC236}">
                <a16:creationId xmlns:a16="http://schemas.microsoft.com/office/drawing/2014/main" id="{E117E2F5-C525-0243-A662-EB4BC9A0CEAE}"/>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4A73051-A305-264E-BBEE-67EB54D56413}" type="slidenum">
              <a:rPr lang="en-AU" altLang="en-US" sz="1400"/>
              <a:pPr/>
              <a:t>10</a:t>
            </a:fld>
            <a:endParaRPr lang="en-AU" altLang="en-US" sz="1400"/>
          </a:p>
        </p:txBody>
      </p:sp>
      <p:sp>
        <p:nvSpPr>
          <p:cNvPr id="12291" name="Rectangle 2">
            <a:extLst>
              <a:ext uri="{FF2B5EF4-FFF2-40B4-BE49-F238E27FC236}">
                <a16:creationId xmlns:a16="http://schemas.microsoft.com/office/drawing/2014/main" id="{67A2EE4B-FA59-9140-B60F-B5977E9703D6}"/>
              </a:ext>
            </a:extLst>
          </p:cNvPr>
          <p:cNvSpPr>
            <a:spLocks noGrp="1" noChangeArrowheads="1"/>
          </p:cNvSpPr>
          <p:nvPr>
            <p:ph type="title" idx="4294967295"/>
          </p:nvPr>
        </p:nvSpPr>
        <p:spPr>
          <a:noFill/>
        </p:spPr>
        <p:txBody>
          <a:bodyPr/>
          <a:lstStyle/>
          <a:p>
            <a:pPr eaLnBrk="1" hangingPunct="1"/>
            <a:r>
              <a:rPr lang="en-US" altLang="en-US"/>
              <a:t>View Editor – Sort Key #1</a:t>
            </a:r>
          </a:p>
        </p:txBody>
      </p:sp>
      <p:pic>
        <p:nvPicPr>
          <p:cNvPr id="12292" name="Picture 4">
            <a:extLst>
              <a:ext uri="{FF2B5EF4-FFF2-40B4-BE49-F238E27FC236}">
                <a16:creationId xmlns:a16="http://schemas.microsoft.com/office/drawing/2014/main" id="{00A800ED-9479-EF4E-AC13-BE4EF7AD3D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7800975" cy="54483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12293" name="Rectangle 5">
            <a:extLst>
              <a:ext uri="{FF2B5EF4-FFF2-40B4-BE49-F238E27FC236}">
                <a16:creationId xmlns:a16="http://schemas.microsoft.com/office/drawing/2014/main" id="{287273F1-5CA8-C347-9AFE-49149F927C72}"/>
              </a:ext>
            </a:extLst>
          </p:cNvPr>
          <p:cNvSpPr>
            <a:spLocks noChangeArrowheads="1"/>
          </p:cNvSpPr>
          <p:nvPr/>
        </p:nvSpPr>
        <p:spPr bwMode="auto">
          <a:xfrm flipV="1">
            <a:off x="6415088" y="2933700"/>
            <a:ext cx="2133600" cy="990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2294" name="Rectangle 6">
            <a:extLst>
              <a:ext uri="{FF2B5EF4-FFF2-40B4-BE49-F238E27FC236}">
                <a16:creationId xmlns:a16="http://schemas.microsoft.com/office/drawing/2014/main" id="{77C980E9-B675-9646-A0C7-F6361DCC31D4}"/>
              </a:ext>
            </a:extLst>
          </p:cNvPr>
          <p:cNvSpPr>
            <a:spLocks noChangeArrowheads="1"/>
          </p:cNvSpPr>
          <p:nvPr/>
        </p:nvSpPr>
        <p:spPr bwMode="auto">
          <a:xfrm flipV="1">
            <a:off x="2514600" y="2247900"/>
            <a:ext cx="990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2297" name="Rectangle 6">
            <a:extLst>
              <a:ext uri="{FF2B5EF4-FFF2-40B4-BE49-F238E27FC236}">
                <a16:creationId xmlns:a16="http://schemas.microsoft.com/office/drawing/2014/main" id="{5E0B6F51-C4DC-1E43-A86D-A06DC7491D12}"/>
              </a:ext>
            </a:extLst>
          </p:cNvPr>
          <p:cNvSpPr>
            <a:spLocks noChangeArrowheads="1"/>
          </p:cNvSpPr>
          <p:nvPr/>
        </p:nvSpPr>
        <p:spPr bwMode="auto">
          <a:xfrm flipV="1">
            <a:off x="6400800" y="838200"/>
            <a:ext cx="1371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10.mp3">
            <a:hlinkClick r:id="" action="ppaction://media"/>
            <a:extLst>
              <a:ext uri="{FF2B5EF4-FFF2-40B4-BE49-F238E27FC236}">
                <a16:creationId xmlns:a16="http://schemas.microsoft.com/office/drawing/2014/main" id="{E3C80D79-0DCB-594C-8815-D4CBA46C66E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19200" y="31115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9">
            <a:extLst>
              <a:ext uri="{FF2B5EF4-FFF2-40B4-BE49-F238E27FC236}">
                <a16:creationId xmlns:a16="http://schemas.microsoft.com/office/drawing/2014/main" id="{B48F0FA4-9DFC-5C4A-92BB-DD90815FF04B}"/>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5460CB9-EC08-A84C-AADB-D19ACD155F0E}" type="slidenum">
              <a:rPr lang="en-AU" altLang="en-US" sz="1400"/>
              <a:pPr/>
              <a:t>11</a:t>
            </a:fld>
            <a:endParaRPr lang="en-AU" altLang="en-US" sz="1400"/>
          </a:p>
        </p:txBody>
      </p:sp>
      <p:sp>
        <p:nvSpPr>
          <p:cNvPr id="13315" name="Rectangle 2">
            <a:extLst>
              <a:ext uri="{FF2B5EF4-FFF2-40B4-BE49-F238E27FC236}">
                <a16:creationId xmlns:a16="http://schemas.microsoft.com/office/drawing/2014/main" id="{C65FE50C-40F4-FE47-999A-1128AE5703C8}"/>
              </a:ext>
            </a:extLst>
          </p:cNvPr>
          <p:cNvSpPr>
            <a:spLocks noGrp="1" noChangeArrowheads="1"/>
          </p:cNvSpPr>
          <p:nvPr>
            <p:ph type="title" idx="4294967295"/>
          </p:nvPr>
        </p:nvSpPr>
        <p:spPr>
          <a:noFill/>
        </p:spPr>
        <p:txBody>
          <a:bodyPr/>
          <a:lstStyle/>
          <a:p>
            <a:pPr eaLnBrk="1" hangingPunct="1"/>
            <a:r>
              <a:rPr lang="en-US" altLang="en-US"/>
              <a:t>View Editor – Sort Key #2</a:t>
            </a:r>
          </a:p>
        </p:txBody>
      </p:sp>
      <p:pic>
        <p:nvPicPr>
          <p:cNvPr id="13316" name="Picture 3">
            <a:extLst>
              <a:ext uri="{FF2B5EF4-FFF2-40B4-BE49-F238E27FC236}">
                <a16:creationId xmlns:a16="http://schemas.microsoft.com/office/drawing/2014/main" id="{6345BA05-B71B-B74E-9208-9F3683E41D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50" y="762000"/>
            <a:ext cx="7791450" cy="54387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13317" name="Rectangle 4">
            <a:extLst>
              <a:ext uri="{FF2B5EF4-FFF2-40B4-BE49-F238E27FC236}">
                <a16:creationId xmlns:a16="http://schemas.microsoft.com/office/drawing/2014/main" id="{515AE947-CF9B-ED41-8939-9F8CA4433C42}"/>
              </a:ext>
            </a:extLst>
          </p:cNvPr>
          <p:cNvSpPr>
            <a:spLocks noChangeArrowheads="1"/>
          </p:cNvSpPr>
          <p:nvPr/>
        </p:nvSpPr>
        <p:spPr bwMode="auto">
          <a:xfrm flipV="1">
            <a:off x="3505200" y="2286000"/>
            <a:ext cx="9144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18" name="Rectangle 6">
            <a:extLst>
              <a:ext uri="{FF2B5EF4-FFF2-40B4-BE49-F238E27FC236}">
                <a16:creationId xmlns:a16="http://schemas.microsoft.com/office/drawing/2014/main" id="{ACB2DE69-9E9C-0049-9E95-6AAC2EACC5D9}"/>
              </a:ext>
            </a:extLst>
          </p:cNvPr>
          <p:cNvSpPr>
            <a:spLocks noChangeArrowheads="1"/>
          </p:cNvSpPr>
          <p:nvPr/>
        </p:nvSpPr>
        <p:spPr bwMode="auto">
          <a:xfrm flipV="1">
            <a:off x="6324600" y="2895600"/>
            <a:ext cx="2286000" cy="1066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19" name="Rectangle 7">
            <a:extLst>
              <a:ext uri="{FF2B5EF4-FFF2-40B4-BE49-F238E27FC236}">
                <a16:creationId xmlns:a16="http://schemas.microsoft.com/office/drawing/2014/main" id="{8856A434-4BDF-E243-B186-8CF5DEDA3CB3}"/>
              </a:ext>
            </a:extLst>
          </p:cNvPr>
          <p:cNvSpPr>
            <a:spLocks noChangeArrowheads="1"/>
          </p:cNvSpPr>
          <p:nvPr/>
        </p:nvSpPr>
        <p:spPr bwMode="auto">
          <a:xfrm flipV="1">
            <a:off x="838200" y="4038600"/>
            <a:ext cx="52578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20" name="Rectangle 8">
            <a:extLst>
              <a:ext uri="{FF2B5EF4-FFF2-40B4-BE49-F238E27FC236}">
                <a16:creationId xmlns:a16="http://schemas.microsoft.com/office/drawing/2014/main" id="{EDB5C070-315E-D94B-9296-28A40988EE11}"/>
              </a:ext>
            </a:extLst>
          </p:cNvPr>
          <p:cNvSpPr>
            <a:spLocks noChangeArrowheads="1"/>
          </p:cNvSpPr>
          <p:nvPr/>
        </p:nvSpPr>
        <p:spPr bwMode="auto">
          <a:xfrm flipV="1">
            <a:off x="838200" y="3505200"/>
            <a:ext cx="52578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21" name="Rectangle 9">
            <a:extLst>
              <a:ext uri="{FF2B5EF4-FFF2-40B4-BE49-F238E27FC236}">
                <a16:creationId xmlns:a16="http://schemas.microsoft.com/office/drawing/2014/main" id="{ECA680D7-E563-A440-AAA5-5C2F81BFE253}"/>
              </a:ext>
            </a:extLst>
          </p:cNvPr>
          <p:cNvSpPr>
            <a:spLocks noChangeArrowheads="1"/>
          </p:cNvSpPr>
          <p:nvPr/>
        </p:nvSpPr>
        <p:spPr bwMode="auto">
          <a:xfrm flipV="1">
            <a:off x="4419600" y="4953000"/>
            <a:ext cx="1219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11.mp3">
            <a:hlinkClick r:id="" action="ppaction://media"/>
            <a:extLst>
              <a:ext uri="{FF2B5EF4-FFF2-40B4-BE49-F238E27FC236}">
                <a16:creationId xmlns:a16="http://schemas.microsoft.com/office/drawing/2014/main" id="{802C8F7C-29B8-B54D-9A4D-BCBAF68F361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52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a:extLst>
              <a:ext uri="{FF2B5EF4-FFF2-40B4-BE49-F238E27FC236}">
                <a16:creationId xmlns:a16="http://schemas.microsoft.com/office/drawing/2014/main" id="{02DC3E5C-5162-094D-AC0E-5905105182A6}"/>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36F9315-8667-A246-9158-F2F506A9A736}" type="slidenum">
              <a:rPr lang="en-AU" altLang="en-US" sz="1400"/>
              <a:pPr/>
              <a:t>12</a:t>
            </a:fld>
            <a:endParaRPr lang="en-AU" altLang="en-US" sz="1400"/>
          </a:p>
        </p:txBody>
      </p:sp>
      <p:sp>
        <p:nvSpPr>
          <p:cNvPr id="14339" name="Rectangle 2">
            <a:extLst>
              <a:ext uri="{FF2B5EF4-FFF2-40B4-BE49-F238E27FC236}">
                <a16:creationId xmlns:a16="http://schemas.microsoft.com/office/drawing/2014/main" id="{AE7FAC62-8E10-C747-9919-7F1D2FB29E2D}"/>
              </a:ext>
            </a:extLst>
          </p:cNvPr>
          <p:cNvSpPr>
            <a:spLocks noGrp="1" noChangeArrowheads="1"/>
          </p:cNvSpPr>
          <p:nvPr>
            <p:ph type="title" idx="4294967295"/>
          </p:nvPr>
        </p:nvSpPr>
        <p:spPr>
          <a:noFill/>
        </p:spPr>
        <p:txBody>
          <a:bodyPr/>
          <a:lstStyle/>
          <a:p>
            <a:pPr eaLnBrk="1" hangingPunct="1"/>
            <a:r>
              <a:rPr lang="en-US" altLang="en-US"/>
              <a:t>Hardcopy Report</a:t>
            </a:r>
          </a:p>
        </p:txBody>
      </p:sp>
      <p:pic>
        <p:nvPicPr>
          <p:cNvPr id="14340" name="Picture 3">
            <a:extLst>
              <a:ext uri="{FF2B5EF4-FFF2-40B4-BE49-F238E27FC236}">
                <a16:creationId xmlns:a16="http://schemas.microsoft.com/office/drawing/2014/main" id="{EE96118E-369F-D84B-91CC-DFE6FC325D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79248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14341" name="Rectangle 4">
            <a:extLst>
              <a:ext uri="{FF2B5EF4-FFF2-40B4-BE49-F238E27FC236}">
                <a16:creationId xmlns:a16="http://schemas.microsoft.com/office/drawing/2014/main" id="{8F4E591D-EBF9-CC4A-8582-94A60593B609}"/>
              </a:ext>
            </a:extLst>
          </p:cNvPr>
          <p:cNvSpPr>
            <a:spLocks noChangeArrowheads="1"/>
          </p:cNvSpPr>
          <p:nvPr/>
        </p:nvSpPr>
        <p:spPr bwMode="auto">
          <a:xfrm flipV="1">
            <a:off x="1066800" y="914400"/>
            <a:ext cx="7467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4342" name="Rectangle 5">
            <a:extLst>
              <a:ext uri="{FF2B5EF4-FFF2-40B4-BE49-F238E27FC236}">
                <a16:creationId xmlns:a16="http://schemas.microsoft.com/office/drawing/2014/main" id="{B6C6A53E-1681-3F43-ACCE-B904ED7E7B1A}"/>
              </a:ext>
            </a:extLst>
          </p:cNvPr>
          <p:cNvSpPr>
            <a:spLocks noChangeArrowheads="1"/>
          </p:cNvSpPr>
          <p:nvPr/>
        </p:nvSpPr>
        <p:spPr bwMode="auto">
          <a:xfrm flipV="1">
            <a:off x="2133600" y="1447800"/>
            <a:ext cx="25146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4343" name="Rectangle 6">
            <a:extLst>
              <a:ext uri="{FF2B5EF4-FFF2-40B4-BE49-F238E27FC236}">
                <a16:creationId xmlns:a16="http://schemas.microsoft.com/office/drawing/2014/main" id="{ED1FE953-CCA6-5E44-A5B5-36235A029EE8}"/>
              </a:ext>
            </a:extLst>
          </p:cNvPr>
          <p:cNvSpPr>
            <a:spLocks noChangeArrowheads="1"/>
          </p:cNvSpPr>
          <p:nvPr/>
        </p:nvSpPr>
        <p:spPr bwMode="auto">
          <a:xfrm flipV="1">
            <a:off x="2057400" y="1981200"/>
            <a:ext cx="2590800" cy="3124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12.mp3">
            <a:hlinkClick r:id="" action="ppaction://media"/>
            <a:extLst>
              <a:ext uri="{FF2B5EF4-FFF2-40B4-BE49-F238E27FC236}">
                <a16:creationId xmlns:a16="http://schemas.microsoft.com/office/drawing/2014/main" id="{6506BB1E-BC8D-1542-A92A-7DBDB1A705D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387600" y="273498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0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77744465-F393-F646-BCB5-D37353290293}"/>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1BC289D-3A50-5C47-ABFC-76EFAF74001F}" type="slidenum">
              <a:rPr lang="en-AU" altLang="en-US" sz="1400"/>
              <a:pPr/>
              <a:t>13</a:t>
            </a:fld>
            <a:endParaRPr lang="en-AU" altLang="en-US" sz="1400"/>
          </a:p>
        </p:txBody>
      </p:sp>
      <p:sp>
        <p:nvSpPr>
          <p:cNvPr id="15363" name="Rectangle 2">
            <a:extLst>
              <a:ext uri="{FF2B5EF4-FFF2-40B4-BE49-F238E27FC236}">
                <a16:creationId xmlns:a16="http://schemas.microsoft.com/office/drawing/2014/main" id="{02CB9FA5-CB93-D54A-9429-53A11466CBD2}"/>
              </a:ext>
            </a:extLst>
          </p:cNvPr>
          <p:cNvSpPr>
            <a:spLocks noGrp="1" noChangeArrowheads="1"/>
          </p:cNvSpPr>
          <p:nvPr>
            <p:ph type="title" idx="4294967295"/>
          </p:nvPr>
        </p:nvSpPr>
        <p:spPr>
          <a:noFill/>
        </p:spPr>
        <p:txBody>
          <a:bodyPr/>
          <a:lstStyle/>
          <a:p>
            <a:pPr eaLnBrk="1" hangingPunct="1"/>
            <a:r>
              <a:rPr lang="en-US" altLang="en-US"/>
              <a:t>View Editor – Spacing and Column Sizes</a:t>
            </a:r>
          </a:p>
        </p:txBody>
      </p:sp>
      <p:pic>
        <p:nvPicPr>
          <p:cNvPr id="15364" name="Picture 3">
            <a:extLst>
              <a:ext uri="{FF2B5EF4-FFF2-40B4-BE49-F238E27FC236}">
                <a16:creationId xmlns:a16="http://schemas.microsoft.com/office/drawing/2014/main" id="{14C1A954-E149-1849-B96C-49D57212E4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5572125" cy="54102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15365" name="Rectangle 4">
            <a:extLst>
              <a:ext uri="{FF2B5EF4-FFF2-40B4-BE49-F238E27FC236}">
                <a16:creationId xmlns:a16="http://schemas.microsoft.com/office/drawing/2014/main" id="{B1934334-0097-7547-BB40-A7371F44DEE9}"/>
              </a:ext>
            </a:extLst>
          </p:cNvPr>
          <p:cNvSpPr>
            <a:spLocks noChangeArrowheads="1"/>
          </p:cNvSpPr>
          <p:nvPr/>
        </p:nvSpPr>
        <p:spPr bwMode="auto">
          <a:xfrm flipV="1">
            <a:off x="2514600" y="1543050"/>
            <a:ext cx="2590800" cy="762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5366" name="Rectangle 5">
            <a:extLst>
              <a:ext uri="{FF2B5EF4-FFF2-40B4-BE49-F238E27FC236}">
                <a16:creationId xmlns:a16="http://schemas.microsoft.com/office/drawing/2014/main" id="{B0540EE1-6D8D-2B47-9F2E-2EDDBA36D51D}"/>
              </a:ext>
            </a:extLst>
          </p:cNvPr>
          <p:cNvSpPr>
            <a:spLocks noChangeArrowheads="1"/>
          </p:cNvSpPr>
          <p:nvPr/>
        </p:nvSpPr>
        <p:spPr bwMode="auto">
          <a:xfrm flipV="1">
            <a:off x="957263" y="3467100"/>
            <a:ext cx="5181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5367" name="Rectangle 6">
            <a:extLst>
              <a:ext uri="{FF2B5EF4-FFF2-40B4-BE49-F238E27FC236}">
                <a16:creationId xmlns:a16="http://schemas.microsoft.com/office/drawing/2014/main" id="{02243FC6-2869-BE4A-97F1-6444DA762704}"/>
              </a:ext>
            </a:extLst>
          </p:cNvPr>
          <p:cNvSpPr>
            <a:spLocks noChangeArrowheads="1"/>
          </p:cNvSpPr>
          <p:nvPr/>
        </p:nvSpPr>
        <p:spPr bwMode="auto">
          <a:xfrm flipV="1">
            <a:off x="971550" y="4095750"/>
            <a:ext cx="3962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13.mp3">
            <a:hlinkClick r:id="" action="ppaction://media"/>
            <a:extLst>
              <a:ext uri="{FF2B5EF4-FFF2-40B4-BE49-F238E27FC236}">
                <a16:creationId xmlns:a16="http://schemas.microsoft.com/office/drawing/2014/main" id="{243EDCF9-534C-234B-AE8C-95CFC2B24F3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00200" y="30607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a:extLst>
              <a:ext uri="{FF2B5EF4-FFF2-40B4-BE49-F238E27FC236}">
                <a16:creationId xmlns:a16="http://schemas.microsoft.com/office/drawing/2014/main" id="{3B79566B-4CBC-1F41-8E8B-93E23D3F6133}"/>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E7771DD2-C503-BB44-AC82-91F5263351F9}" type="slidenum">
              <a:rPr lang="en-AU" altLang="en-US" sz="1400"/>
              <a:pPr/>
              <a:t>14</a:t>
            </a:fld>
            <a:endParaRPr lang="en-AU" altLang="en-US" sz="1400"/>
          </a:p>
        </p:txBody>
      </p:sp>
      <p:sp>
        <p:nvSpPr>
          <p:cNvPr id="16387" name="Rectangle 2">
            <a:extLst>
              <a:ext uri="{FF2B5EF4-FFF2-40B4-BE49-F238E27FC236}">
                <a16:creationId xmlns:a16="http://schemas.microsoft.com/office/drawing/2014/main" id="{263C15BF-D5A6-A74B-AE6B-B525698FB46D}"/>
              </a:ext>
            </a:extLst>
          </p:cNvPr>
          <p:cNvSpPr>
            <a:spLocks noGrp="1" noChangeArrowheads="1"/>
          </p:cNvSpPr>
          <p:nvPr>
            <p:ph type="title" idx="4294967295"/>
          </p:nvPr>
        </p:nvSpPr>
        <p:spPr>
          <a:noFill/>
        </p:spPr>
        <p:txBody>
          <a:bodyPr/>
          <a:lstStyle/>
          <a:p>
            <a:pPr eaLnBrk="1" hangingPunct="1"/>
            <a:r>
              <a:rPr lang="en-US" altLang="en-US"/>
              <a:t>Hardcopy – Detailed Report</a:t>
            </a:r>
          </a:p>
        </p:txBody>
      </p:sp>
      <p:pic>
        <p:nvPicPr>
          <p:cNvPr id="16388" name="Picture 3">
            <a:extLst>
              <a:ext uri="{FF2B5EF4-FFF2-40B4-BE49-F238E27FC236}">
                <a16:creationId xmlns:a16="http://schemas.microsoft.com/office/drawing/2014/main" id="{DC75A5F5-748F-E142-AF0C-406B5D6246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8186738"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16389" name="Rectangle 4">
            <a:extLst>
              <a:ext uri="{FF2B5EF4-FFF2-40B4-BE49-F238E27FC236}">
                <a16:creationId xmlns:a16="http://schemas.microsoft.com/office/drawing/2014/main" id="{A4968625-17EF-394E-A7D1-48963F20D9BC}"/>
              </a:ext>
            </a:extLst>
          </p:cNvPr>
          <p:cNvSpPr>
            <a:spLocks noChangeArrowheads="1"/>
          </p:cNvSpPr>
          <p:nvPr/>
        </p:nvSpPr>
        <p:spPr bwMode="auto">
          <a:xfrm flipV="1">
            <a:off x="2438400" y="1447800"/>
            <a:ext cx="4191000" cy="838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390" name="Rectangle 5">
            <a:extLst>
              <a:ext uri="{FF2B5EF4-FFF2-40B4-BE49-F238E27FC236}">
                <a16:creationId xmlns:a16="http://schemas.microsoft.com/office/drawing/2014/main" id="{BBA6C67F-A6A4-C74A-B34B-95EC22D67D70}"/>
              </a:ext>
            </a:extLst>
          </p:cNvPr>
          <p:cNvSpPr>
            <a:spLocks noChangeArrowheads="1"/>
          </p:cNvSpPr>
          <p:nvPr/>
        </p:nvSpPr>
        <p:spPr bwMode="auto">
          <a:xfrm flipV="1">
            <a:off x="5257800" y="2514600"/>
            <a:ext cx="1295400" cy="3200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14.mp3">
            <a:hlinkClick r:id="" action="ppaction://media"/>
            <a:extLst>
              <a:ext uri="{FF2B5EF4-FFF2-40B4-BE49-F238E27FC236}">
                <a16:creationId xmlns:a16="http://schemas.microsoft.com/office/drawing/2014/main" id="{DAE2BB1B-E296-D94D-8B1F-0CBD89A1282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910229"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7D540A57-9340-2B43-906C-74529980E259}"/>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27613CB-F1C7-FC44-8C9D-3AA07E48DB67}" type="slidenum">
              <a:rPr lang="en-AU" altLang="en-US" sz="1400"/>
              <a:pPr/>
              <a:t>15</a:t>
            </a:fld>
            <a:endParaRPr lang="en-AU" altLang="en-US" sz="1400"/>
          </a:p>
        </p:txBody>
      </p:sp>
      <p:sp>
        <p:nvSpPr>
          <p:cNvPr id="17411" name="Rectangle 2">
            <a:extLst>
              <a:ext uri="{FF2B5EF4-FFF2-40B4-BE49-F238E27FC236}">
                <a16:creationId xmlns:a16="http://schemas.microsoft.com/office/drawing/2014/main" id="{C7B5E2F1-4BCA-9A44-AE5E-D4A879F4569E}"/>
              </a:ext>
            </a:extLst>
          </p:cNvPr>
          <p:cNvSpPr>
            <a:spLocks noGrp="1" noChangeArrowheads="1"/>
          </p:cNvSpPr>
          <p:nvPr>
            <p:ph type="title" idx="4294967295"/>
          </p:nvPr>
        </p:nvSpPr>
        <p:spPr>
          <a:noFill/>
        </p:spPr>
        <p:txBody>
          <a:bodyPr/>
          <a:lstStyle/>
          <a:p>
            <a:pPr eaLnBrk="1" hangingPunct="1"/>
            <a:r>
              <a:rPr lang="en-US" altLang="en-US"/>
              <a:t>Sort Key 1</a:t>
            </a:r>
            <a:r>
              <a:rPr lang="en-US" altLang="en-US">
                <a:solidFill>
                  <a:schemeClr val="accent1"/>
                </a:solidFill>
              </a:rPr>
              <a:t> – </a:t>
            </a:r>
            <a:r>
              <a:rPr lang="en-US" altLang="en-US"/>
              <a:t>Categorize</a:t>
            </a:r>
          </a:p>
        </p:txBody>
      </p:sp>
      <p:pic>
        <p:nvPicPr>
          <p:cNvPr id="17412" name="Picture 3">
            <a:extLst>
              <a:ext uri="{FF2B5EF4-FFF2-40B4-BE49-F238E27FC236}">
                <a16:creationId xmlns:a16="http://schemas.microsoft.com/office/drawing/2014/main" id="{42BC4E36-33D1-0F4B-A076-A1C28E8779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63" y="762000"/>
            <a:ext cx="7858125" cy="548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17413" name="Rectangle 4">
            <a:extLst>
              <a:ext uri="{FF2B5EF4-FFF2-40B4-BE49-F238E27FC236}">
                <a16:creationId xmlns:a16="http://schemas.microsoft.com/office/drawing/2014/main" id="{BDF99628-8D41-CC48-8C86-6B875DC2F161}"/>
              </a:ext>
            </a:extLst>
          </p:cNvPr>
          <p:cNvSpPr>
            <a:spLocks noChangeArrowheads="1"/>
          </p:cNvSpPr>
          <p:nvPr/>
        </p:nvSpPr>
        <p:spPr bwMode="auto">
          <a:xfrm flipV="1">
            <a:off x="6172200" y="2819400"/>
            <a:ext cx="2438400" cy="533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742855" name="Rectangle 7">
            <a:extLst>
              <a:ext uri="{FF2B5EF4-FFF2-40B4-BE49-F238E27FC236}">
                <a16:creationId xmlns:a16="http://schemas.microsoft.com/office/drawing/2014/main" id="{B00DE586-3814-F54F-A423-360597617B51}"/>
              </a:ext>
            </a:extLst>
          </p:cNvPr>
          <p:cNvSpPr>
            <a:spLocks noChangeArrowheads="1"/>
          </p:cNvSpPr>
          <p:nvPr/>
        </p:nvSpPr>
        <p:spPr bwMode="auto">
          <a:xfrm>
            <a:off x="5943600" y="4572000"/>
            <a:ext cx="3124200" cy="1676400"/>
          </a:xfrm>
          <a:prstGeom prst="rect">
            <a:avLst/>
          </a:prstGeom>
          <a:solidFill>
            <a:schemeClr val="bg1"/>
          </a:solid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pic>
        <p:nvPicPr>
          <p:cNvPr id="17415" name="Picture 5">
            <a:extLst>
              <a:ext uri="{FF2B5EF4-FFF2-40B4-BE49-F238E27FC236}">
                <a16:creationId xmlns:a16="http://schemas.microsoft.com/office/drawing/2014/main" id="{BFBBF423-6164-6448-90B2-09109FB4AE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8399" t="39992" b="40817"/>
          <a:stretch>
            <a:fillRect/>
          </a:stretch>
        </p:blipFill>
        <p:spPr bwMode="auto">
          <a:xfrm>
            <a:off x="6324600" y="5029200"/>
            <a:ext cx="2501900" cy="106203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17416" name="Rectangle 6">
            <a:extLst>
              <a:ext uri="{FF2B5EF4-FFF2-40B4-BE49-F238E27FC236}">
                <a16:creationId xmlns:a16="http://schemas.microsoft.com/office/drawing/2014/main" id="{8EDFF6F3-0783-9E43-AA64-7FC2478C21D5}"/>
              </a:ext>
            </a:extLst>
          </p:cNvPr>
          <p:cNvSpPr>
            <a:spLocks noChangeArrowheads="1"/>
          </p:cNvSpPr>
          <p:nvPr/>
        </p:nvSpPr>
        <p:spPr bwMode="auto">
          <a:xfrm flipV="1">
            <a:off x="6324600" y="5029200"/>
            <a:ext cx="2514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7417" name="Line 8">
            <a:extLst>
              <a:ext uri="{FF2B5EF4-FFF2-40B4-BE49-F238E27FC236}">
                <a16:creationId xmlns:a16="http://schemas.microsoft.com/office/drawing/2014/main" id="{D75013A3-CC5F-7749-9CA4-944CDD944EE7}"/>
              </a:ext>
            </a:extLst>
          </p:cNvPr>
          <p:cNvSpPr>
            <a:spLocks noChangeShapeType="1"/>
          </p:cNvSpPr>
          <p:nvPr/>
        </p:nvSpPr>
        <p:spPr bwMode="auto">
          <a:xfrm>
            <a:off x="1762125" y="2514600"/>
            <a:ext cx="4343400" cy="762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en-US"/>
          </a:p>
        </p:txBody>
      </p:sp>
      <p:sp>
        <p:nvSpPr>
          <p:cNvPr id="17418" name="Line 9">
            <a:extLst>
              <a:ext uri="{FF2B5EF4-FFF2-40B4-BE49-F238E27FC236}">
                <a16:creationId xmlns:a16="http://schemas.microsoft.com/office/drawing/2014/main" id="{99ADC10F-9508-8B46-B623-1B085232B8A1}"/>
              </a:ext>
            </a:extLst>
          </p:cNvPr>
          <p:cNvSpPr>
            <a:spLocks noChangeShapeType="1"/>
          </p:cNvSpPr>
          <p:nvPr/>
        </p:nvSpPr>
        <p:spPr bwMode="auto">
          <a:xfrm>
            <a:off x="1914525" y="2743200"/>
            <a:ext cx="4419600" cy="2590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en-US"/>
          </a:p>
        </p:txBody>
      </p:sp>
      <p:pic>
        <p:nvPicPr>
          <p:cNvPr id="2" name="Online Media 1" descr="Mod10slide15.mp3">
            <a:hlinkClick r:id="" action="ppaction://media"/>
            <a:extLst>
              <a:ext uri="{FF2B5EF4-FFF2-40B4-BE49-F238E27FC236}">
                <a16:creationId xmlns:a16="http://schemas.microsoft.com/office/drawing/2014/main" id="{DD29069A-BFD6-0D48-8CC0-3FEF38B748E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303338" y="3104029"/>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a:extLst>
              <a:ext uri="{FF2B5EF4-FFF2-40B4-BE49-F238E27FC236}">
                <a16:creationId xmlns:a16="http://schemas.microsoft.com/office/drawing/2014/main" id="{5147F884-6E6C-C94A-8485-8A9E315398CB}"/>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E804FB2B-468E-6848-B815-6B5A7BC62D11}" type="slidenum">
              <a:rPr lang="en-AU" altLang="en-US" sz="1400"/>
              <a:pPr/>
              <a:t>16</a:t>
            </a:fld>
            <a:endParaRPr lang="en-AU" altLang="en-US" sz="1400"/>
          </a:p>
        </p:txBody>
      </p:sp>
      <p:sp>
        <p:nvSpPr>
          <p:cNvPr id="18435" name="Rectangle 2">
            <a:extLst>
              <a:ext uri="{FF2B5EF4-FFF2-40B4-BE49-F238E27FC236}">
                <a16:creationId xmlns:a16="http://schemas.microsoft.com/office/drawing/2014/main" id="{A72FCF60-E043-B54E-A93F-CB7801DA4FBC}"/>
              </a:ext>
            </a:extLst>
          </p:cNvPr>
          <p:cNvSpPr>
            <a:spLocks noGrp="1" noChangeArrowheads="1"/>
          </p:cNvSpPr>
          <p:nvPr>
            <p:ph type="title" idx="4294967295"/>
          </p:nvPr>
        </p:nvSpPr>
        <p:spPr>
          <a:noFill/>
        </p:spPr>
        <p:txBody>
          <a:bodyPr/>
          <a:lstStyle/>
          <a:p>
            <a:pPr eaLnBrk="1" hangingPunct="1"/>
            <a:r>
              <a:rPr lang="en-US" altLang="en-US"/>
              <a:t>Hardcopy Report </a:t>
            </a:r>
            <a:r>
              <a:rPr lang="en-US" altLang="en-US">
                <a:solidFill>
                  <a:schemeClr val="accent1"/>
                </a:solidFill>
              </a:rPr>
              <a:t>–</a:t>
            </a:r>
            <a:r>
              <a:rPr lang="en-US" altLang="en-US"/>
              <a:t> Categorized</a:t>
            </a:r>
          </a:p>
        </p:txBody>
      </p:sp>
      <p:pic>
        <p:nvPicPr>
          <p:cNvPr id="18436" name="Picture 3">
            <a:extLst>
              <a:ext uri="{FF2B5EF4-FFF2-40B4-BE49-F238E27FC236}">
                <a16:creationId xmlns:a16="http://schemas.microsoft.com/office/drawing/2014/main" id="{2B7668E5-14D0-5A4E-AF56-18682B57E0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63" y="757238"/>
            <a:ext cx="7958137" cy="396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18437" name="Rectangle 4">
            <a:extLst>
              <a:ext uri="{FF2B5EF4-FFF2-40B4-BE49-F238E27FC236}">
                <a16:creationId xmlns:a16="http://schemas.microsoft.com/office/drawing/2014/main" id="{C5944EB1-6391-674B-89C0-B3E2412A224D}"/>
              </a:ext>
            </a:extLst>
          </p:cNvPr>
          <p:cNvSpPr>
            <a:spLocks noChangeArrowheads="1"/>
          </p:cNvSpPr>
          <p:nvPr/>
        </p:nvSpPr>
        <p:spPr bwMode="auto">
          <a:xfrm flipV="1">
            <a:off x="685800" y="1905000"/>
            <a:ext cx="2667000" cy="2743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16.mp3">
            <a:hlinkClick r:id="" action="ppaction://media"/>
            <a:extLst>
              <a:ext uri="{FF2B5EF4-FFF2-40B4-BE49-F238E27FC236}">
                <a16:creationId xmlns:a16="http://schemas.microsoft.com/office/drawing/2014/main" id="{D211AD7F-9B18-2E46-8436-DBDF04860E0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5400" y="3276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0ED1A41C-32C3-D143-964D-2CD5A82D1654}"/>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5585F1C-2159-A74A-8F73-82AF87ED6957}" type="slidenum">
              <a:rPr lang="en-AU" altLang="en-US" sz="1400"/>
              <a:pPr/>
              <a:t>17</a:t>
            </a:fld>
            <a:endParaRPr lang="en-AU" altLang="en-US" sz="1400"/>
          </a:p>
        </p:txBody>
      </p:sp>
      <p:pic>
        <p:nvPicPr>
          <p:cNvPr id="19459" name="Picture 10">
            <a:extLst>
              <a:ext uri="{FF2B5EF4-FFF2-40B4-BE49-F238E27FC236}">
                <a16:creationId xmlns:a16="http://schemas.microsoft.com/office/drawing/2014/main" id="{D7FEA7C5-9B24-6A46-BC77-7CC786822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609600"/>
            <a:ext cx="8772525" cy="56673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19460" name="Rectangle 2">
            <a:extLst>
              <a:ext uri="{FF2B5EF4-FFF2-40B4-BE49-F238E27FC236}">
                <a16:creationId xmlns:a16="http://schemas.microsoft.com/office/drawing/2014/main" id="{D0B3213C-D517-7B4C-A2E7-099FC8DC41B2}"/>
              </a:ext>
            </a:extLst>
          </p:cNvPr>
          <p:cNvSpPr>
            <a:spLocks noGrp="1" noChangeArrowheads="1"/>
          </p:cNvSpPr>
          <p:nvPr>
            <p:ph type="title" idx="4294967295"/>
          </p:nvPr>
        </p:nvSpPr>
        <p:spPr>
          <a:noFill/>
        </p:spPr>
        <p:txBody>
          <a:bodyPr/>
          <a:lstStyle/>
          <a:p>
            <a:pPr eaLnBrk="1" hangingPunct="1"/>
            <a:r>
              <a:rPr lang="en-US" altLang="en-US"/>
              <a:t>Subtotaling</a:t>
            </a:r>
          </a:p>
        </p:txBody>
      </p:sp>
      <p:sp>
        <p:nvSpPr>
          <p:cNvPr id="19461" name="Rectangle 4">
            <a:extLst>
              <a:ext uri="{FF2B5EF4-FFF2-40B4-BE49-F238E27FC236}">
                <a16:creationId xmlns:a16="http://schemas.microsoft.com/office/drawing/2014/main" id="{738A7C03-F708-A440-92FE-5023D7C075FA}"/>
              </a:ext>
            </a:extLst>
          </p:cNvPr>
          <p:cNvSpPr>
            <a:spLocks noChangeArrowheads="1"/>
          </p:cNvSpPr>
          <p:nvPr/>
        </p:nvSpPr>
        <p:spPr bwMode="auto">
          <a:xfrm flipV="1">
            <a:off x="6200775" y="3790950"/>
            <a:ext cx="2743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798149" name="Rectangle 5">
            <a:extLst>
              <a:ext uri="{FF2B5EF4-FFF2-40B4-BE49-F238E27FC236}">
                <a16:creationId xmlns:a16="http://schemas.microsoft.com/office/drawing/2014/main" id="{1D5B6CEA-F763-4747-A44C-EDCBF2FA373E}"/>
              </a:ext>
            </a:extLst>
          </p:cNvPr>
          <p:cNvSpPr>
            <a:spLocks noChangeArrowheads="1"/>
          </p:cNvSpPr>
          <p:nvPr/>
        </p:nvSpPr>
        <p:spPr bwMode="auto">
          <a:xfrm>
            <a:off x="6019800" y="4648200"/>
            <a:ext cx="2971800" cy="1676400"/>
          </a:xfrm>
          <a:prstGeom prst="rect">
            <a:avLst/>
          </a:prstGeom>
          <a:solidFill>
            <a:schemeClr val="bg1"/>
          </a:solid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sp>
        <p:nvSpPr>
          <p:cNvPr id="19463" name="Line 8">
            <a:extLst>
              <a:ext uri="{FF2B5EF4-FFF2-40B4-BE49-F238E27FC236}">
                <a16:creationId xmlns:a16="http://schemas.microsoft.com/office/drawing/2014/main" id="{116E359B-879E-1A47-AC4A-73E642F7EB1F}"/>
              </a:ext>
            </a:extLst>
          </p:cNvPr>
          <p:cNvSpPr>
            <a:spLocks noChangeShapeType="1"/>
          </p:cNvSpPr>
          <p:nvPr/>
        </p:nvSpPr>
        <p:spPr bwMode="auto">
          <a:xfrm>
            <a:off x="1524000" y="2590800"/>
            <a:ext cx="4572000" cy="1219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en-US"/>
          </a:p>
        </p:txBody>
      </p:sp>
      <p:pic>
        <p:nvPicPr>
          <p:cNvPr id="19464" name="Picture 12">
            <a:extLst>
              <a:ext uri="{FF2B5EF4-FFF2-40B4-BE49-F238E27FC236}">
                <a16:creationId xmlns:a16="http://schemas.microsoft.com/office/drawing/2014/main" id="{836B1D84-60E2-4344-91B0-2069181958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12698"/>
          <a:stretch>
            <a:fillRect/>
          </a:stretch>
        </p:blipFill>
        <p:spPr bwMode="auto">
          <a:xfrm>
            <a:off x="6248400" y="4953000"/>
            <a:ext cx="261937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19465" name="Rectangle 7">
            <a:extLst>
              <a:ext uri="{FF2B5EF4-FFF2-40B4-BE49-F238E27FC236}">
                <a16:creationId xmlns:a16="http://schemas.microsoft.com/office/drawing/2014/main" id="{E26E256A-75D8-A142-9CF9-9250BE2ACF51}"/>
              </a:ext>
            </a:extLst>
          </p:cNvPr>
          <p:cNvSpPr>
            <a:spLocks noChangeArrowheads="1"/>
          </p:cNvSpPr>
          <p:nvPr/>
        </p:nvSpPr>
        <p:spPr bwMode="auto">
          <a:xfrm flipV="1">
            <a:off x="6257925" y="5800725"/>
            <a:ext cx="25908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9466" name="Line 13">
            <a:extLst>
              <a:ext uri="{FF2B5EF4-FFF2-40B4-BE49-F238E27FC236}">
                <a16:creationId xmlns:a16="http://schemas.microsoft.com/office/drawing/2014/main" id="{B9B2F278-6484-9046-A793-449A192C5090}"/>
              </a:ext>
            </a:extLst>
          </p:cNvPr>
          <p:cNvSpPr>
            <a:spLocks noChangeShapeType="1"/>
          </p:cNvSpPr>
          <p:nvPr/>
        </p:nvSpPr>
        <p:spPr bwMode="auto">
          <a:xfrm>
            <a:off x="1524000" y="2743200"/>
            <a:ext cx="4724400" cy="3124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en-US"/>
          </a:p>
        </p:txBody>
      </p:sp>
      <p:sp>
        <p:nvSpPr>
          <p:cNvPr id="19467" name="Rectangle 14">
            <a:extLst>
              <a:ext uri="{FF2B5EF4-FFF2-40B4-BE49-F238E27FC236}">
                <a16:creationId xmlns:a16="http://schemas.microsoft.com/office/drawing/2014/main" id="{E79DCF64-2CCF-2248-B925-0E7FC93CAE4E}"/>
              </a:ext>
            </a:extLst>
          </p:cNvPr>
          <p:cNvSpPr>
            <a:spLocks noChangeArrowheads="1"/>
          </p:cNvSpPr>
          <p:nvPr/>
        </p:nvSpPr>
        <p:spPr bwMode="auto">
          <a:xfrm flipV="1">
            <a:off x="6248400" y="5410200"/>
            <a:ext cx="2514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9468" name="Rectangle 15">
            <a:extLst>
              <a:ext uri="{FF2B5EF4-FFF2-40B4-BE49-F238E27FC236}">
                <a16:creationId xmlns:a16="http://schemas.microsoft.com/office/drawing/2014/main" id="{05DDCF4E-393D-E445-A1B5-4C8D5A8AF4B3}"/>
              </a:ext>
            </a:extLst>
          </p:cNvPr>
          <p:cNvSpPr>
            <a:spLocks noChangeArrowheads="1"/>
          </p:cNvSpPr>
          <p:nvPr/>
        </p:nvSpPr>
        <p:spPr bwMode="auto">
          <a:xfrm flipV="1">
            <a:off x="6191250" y="3352800"/>
            <a:ext cx="2514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9469" name="Rectangle 16">
            <a:extLst>
              <a:ext uri="{FF2B5EF4-FFF2-40B4-BE49-F238E27FC236}">
                <a16:creationId xmlns:a16="http://schemas.microsoft.com/office/drawing/2014/main" id="{D276C6AC-73BF-2540-BED7-34A42B385ED4}"/>
              </a:ext>
            </a:extLst>
          </p:cNvPr>
          <p:cNvSpPr>
            <a:spLocks noChangeArrowheads="1"/>
          </p:cNvSpPr>
          <p:nvPr/>
        </p:nvSpPr>
        <p:spPr bwMode="auto">
          <a:xfrm flipV="1">
            <a:off x="3886200" y="5562600"/>
            <a:ext cx="990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17.mp3">
            <a:hlinkClick r:id="" action="ppaction://media"/>
            <a:extLst>
              <a:ext uri="{FF2B5EF4-FFF2-40B4-BE49-F238E27FC236}">
                <a16:creationId xmlns:a16="http://schemas.microsoft.com/office/drawing/2014/main" id="{ECAE3543-F7F2-2145-A371-D1952A47CDB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305050" y="297815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2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a:extLst>
              <a:ext uri="{FF2B5EF4-FFF2-40B4-BE49-F238E27FC236}">
                <a16:creationId xmlns:a16="http://schemas.microsoft.com/office/drawing/2014/main" id="{1B56D1F1-DF2A-154D-A0D5-86CB012B2DA0}"/>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A797C2E-7764-CF4C-A7F9-4FD20AE57C9D}" type="slidenum">
              <a:rPr lang="en-AU" altLang="en-US" sz="1400"/>
              <a:pPr/>
              <a:t>18</a:t>
            </a:fld>
            <a:endParaRPr lang="en-AU" altLang="en-US" sz="1400"/>
          </a:p>
        </p:txBody>
      </p:sp>
      <p:pic>
        <p:nvPicPr>
          <p:cNvPr id="20483" name="Picture 5">
            <a:extLst>
              <a:ext uri="{FF2B5EF4-FFF2-40B4-BE49-F238E27FC236}">
                <a16:creationId xmlns:a16="http://schemas.microsoft.com/office/drawing/2014/main" id="{C6EF6C78-18DB-0145-A0FC-35B2D9413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79248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20484" name="Rectangle 2">
            <a:extLst>
              <a:ext uri="{FF2B5EF4-FFF2-40B4-BE49-F238E27FC236}">
                <a16:creationId xmlns:a16="http://schemas.microsoft.com/office/drawing/2014/main" id="{4E2462D9-EF8F-DF44-ABC3-8D9C897D2690}"/>
              </a:ext>
            </a:extLst>
          </p:cNvPr>
          <p:cNvSpPr>
            <a:spLocks noGrp="1" noChangeArrowheads="1"/>
          </p:cNvSpPr>
          <p:nvPr>
            <p:ph type="title" idx="4294967295"/>
          </p:nvPr>
        </p:nvSpPr>
        <p:spPr>
          <a:noFill/>
        </p:spPr>
        <p:txBody>
          <a:bodyPr/>
          <a:lstStyle/>
          <a:p>
            <a:pPr eaLnBrk="1" hangingPunct="1"/>
            <a:r>
              <a:rPr lang="en-US" altLang="en-US"/>
              <a:t>Subtotal Example</a:t>
            </a:r>
          </a:p>
        </p:txBody>
      </p:sp>
      <p:sp>
        <p:nvSpPr>
          <p:cNvPr id="20485" name="Rectangle 4">
            <a:extLst>
              <a:ext uri="{FF2B5EF4-FFF2-40B4-BE49-F238E27FC236}">
                <a16:creationId xmlns:a16="http://schemas.microsoft.com/office/drawing/2014/main" id="{EF79CB77-E25A-374E-BCAF-6EC74C3D3B01}"/>
              </a:ext>
            </a:extLst>
          </p:cNvPr>
          <p:cNvSpPr>
            <a:spLocks noChangeArrowheads="1"/>
          </p:cNvSpPr>
          <p:nvPr/>
        </p:nvSpPr>
        <p:spPr bwMode="auto">
          <a:xfrm flipV="1">
            <a:off x="762000" y="2209800"/>
            <a:ext cx="50292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0486" name="Rectangle 6">
            <a:extLst>
              <a:ext uri="{FF2B5EF4-FFF2-40B4-BE49-F238E27FC236}">
                <a16:creationId xmlns:a16="http://schemas.microsoft.com/office/drawing/2014/main" id="{85DF4D1B-3664-244D-88A9-E106490F6238}"/>
              </a:ext>
            </a:extLst>
          </p:cNvPr>
          <p:cNvSpPr>
            <a:spLocks noChangeArrowheads="1"/>
          </p:cNvSpPr>
          <p:nvPr/>
        </p:nvSpPr>
        <p:spPr bwMode="auto">
          <a:xfrm flipV="1">
            <a:off x="742950" y="4781550"/>
            <a:ext cx="50292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18.mp3">
            <a:hlinkClick r:id="" action="ppaction://media"/>
            <a:extLst>
              <a:ext uri="{FF2B5EF4-FFF2-40B4-BE49-F238E27FC236}">
                <a16:creationId xmlns:a16="http://schemas.microsoft.com/office/drawing/2014/main" id="{6EFE730B-A6C1-5D4C-93BA-981AA2780BC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09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4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a:extLst>
              <a:ext uri="{FF2B5EF4-FFF2-40B4-BE49-F238E27FC236}">
                <a16:creationId xmlns:a16="http://schemas.microsoft.com/office/drawing/2014/main" id="{ADA6514A-569E-9F4A-BB2A-FA479E226F48}"/>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73878FB8-2584-264B-B93E-FDC895B9458F}" type="slidenum">
              <a:rPr lang="en-AU" altLang="en-US" sz="1400"/>
              <a:pPr/>
              <a:t>19</a:t>
            </a:fld>
            <a:endParaRPr lang="en-AU" altLang="en-US" sz="1400"/>
          </a:p>
        </p:txBody>
      </p:sp>
      <p:sp>
        <p:nvSpPr>
          <p:cNvPr id="21507" name="Rectangle 2">
            <a:extLst>
              <a:ext uri="{FF2B5EF4-FFF2-40B4-BE49-F238E27FC236}">
                <a16:creationId xmlns:a16="http://schemas.microsoft.com/office/drawing/2014/main" id="{2D7BCCD4-AC16-F342-851B-1AE2964ABD7A}"/>
              </a:ext>
            </a:extLst>
          </p:cNvPr>
          <p:cNvSpPr>
            <a:spLocks noGrp="1" noChangeArrowheads="1"/>
          </p:cNvSpPr>
          <p:nvPr>
            <p:ph type="title" idx="4294967295"/>
          </p:nvPr>
        </p:nvSpPr>
        <p:spPr>
          <a:noFill/>
        </p:spPr>
        <p:txBody>
          <a:bodyPr/>
          <a:lstStyle/>
          <a:p>
            <a:pPr eaLnBrk="1" hangingPunct="1"/>
            <a:r>
              <a:rPr lang="en-US" altLang="en-US"/>
              <a:t>Aggregate Records</a:t>
            </a:r>
          </a:p>
        </p:txBody>
      </p:sp>
      <p:pic>
        <p:nvPicPr>
          <p:cNvPr id="21508" name="Picture 5">
            <a:extLst>
              <a:ext uri="{FF2B5EF4-FFF2-40B4-BE49-F238E27FC236}">
                <a16:creationId xmlns:a16="http://schemas.microsoft.com/office/drawing/2014/main" id="{1382BCF1-29A5-5A47-8520-1B306AA75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7924800" cy="51530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21509" name="Rectangle 6">
            <a:extLst>
              <a:ext uri="{FF2B5EF4-FFF2-40B4-BE49-F238E27FC236}">
                <a16:creationId xmlns:a16="http://schemas.microsoft.com/office/drawing/2014/main" id="{2B5566FC-E2C1-F346-A4A1-D4E521E8BD57}"/>
              </a:ext>
            </a:extLst>
          </p:cNvPr>
          <p:cNvSpPr>
            <a:spLocks noChangeArrowheads="1"/>
          </p:cNvSpPr>
          <p:nvPr/>
        </p:nvSpPr>
        <p:spPr bwMode="auto">
          <a:xfrm flipV="1">
            <a:off x="990600" y="4633913"/>
            <a:ext cx="26670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19.mp3">
            <a:hlinkClick r:id="" action="ppaction://media"/>
            <a:extLst>
              <a:ext uri="{FF2B5EF4-FFF2-40B4-BE49-F238E27FC236}">
                <a16:creationId xmlns:a16="http://schemas.microsoft.com/office/drawing/2014/main" id="{1365DCE8-5E5C-9247-BB2D-E91DF19CEF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002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id="{76A396A4-9CEA-7C4C-BA92-D9F8EFD2B045}"/>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4299DD4-9647-564E-9226-77C2CA4A34B9}" type="slidenum">
              <a:rPr lang="en-AU" altLang="en-US" sz="1400"/>
              <a:pPr/>
              <a:t>2</a:t>
            </a:fld>
            <a:endParaRPr lang="en-AU" altLang="en-US" sz="1400"/>
          </a:p>
        </p:txBody>
      </p:sp>
      <p:sp>
        <p:nvSpPr>
          <p:cNvPr id="4099" name="Rectangle 2">
            <a:extLst>
              <a:ext uri="{FF2B5EF4-FFF2-40B4-BE49-F238E27FC236}">
                <a16:creationId xmlns:a16="http://schemas.microsoft.com/office/drawing/2014/main" id="{44F99CD9-5A07-7545-A988-C5C4799D621E}"/>
              </a:ext>
            </a:extLst>
          </p:cNvPr>
          <p:cNvSpPr>
            <a:spLocks noGrp="1" noChangeArrowheads="1"/>
          </p:cNvSpPr>
          <p:nvPr>
            <p:ph type="title" idx="4294967295"/>
          </p:nvPr>
        </p:nvSpPr>
        <p:spPr>
          <a:noFill/>
        </p:spPr>
        <p:txBody>
          <a:bodyPr/>
          <a:lstStyle/>
          <a:p>
            <a:pPr eaLnBrk="1" hangingPunct="1"/>
            <a:r>
              <a:rPr lang="en-US" altLang="en-US"/>
              <a:t>Module Objectives</a:t>
            </a:r>
          </a:p>
        </p:txBody>
      </p:sp>
      <p:sp>
        <p:nvSpPr>
          <p:cNvPr id="4100" name="Rectangle 3">
            <a:extLst>
              <a:ext uri="{FF2B5EF4-FFF2-40B4-BE49-F238E27FC236}">
                <a16:creationId xmlns:a16="http://schemas.microsoft.com/office/drawing/2014/main" id="{110945A6-F93A-A449-8816-C496AA9AEA29}"/>
              </a:ext>
            </a:extLst>
          </p:cNvPr>
          <p:cNvSpPr>
            <a:spLocks noChangeArrowheads="1"/>
          </p:cNvSpPr>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563563" indent="-220663"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Aft>
                <a:spcPct val="50000"/>
              </a:spcAft>
              <a:buClr>
                <a:schemeClr val="tx1"/>
              </a:buClr>
              <a:buFont typeface="Wingdings" pitchFamily="2" charset="2"/>
              <a:buNone/>
            </a:pPr>
            <a:r>
              <a:rPr lang="en-US" altLang="en-US" sz="2000">
                <a:solidFill>
                  <a:schemeClr val="tx1"/>
                </a:solidFill>
              </a:rPr>
              <a:t>Upon completion of this module, you should be able to: </a:t>
            </a:r>
          </a:p>
          <a:p>
            <a:pPr lvl="1" eaLnBrk="1" hangingPunct="1">
              <a:lnSpc>
                <a:spcPct val="100000"/>
              </a:lnSpc>
              <a:spcAft>
                <a:spcPct val="5000"/>
              </a:spcAft>
              <a:buClr>
                <a:schemeClr val="tx1"/>
              </a:buClr>
              <a:buFont typeface="Wingdings" pitchFamily="2" charset="2"/>
              <a:buChar char="§"/>
            </a:pPr>
            <a:r>
              <a:rPr lang="en-US" altLang="en-US" sz="2000">
                <a:solidFill>
                  <a:schemeClr val="tx1"/>
                </a:solidFill>
              </a:rPr>
              <a:t>Create a hardcopy report in detail format </a:t>
            </a:r>
          </a:p>
          <a:p>
            <a:pPr lvl="1" eaLnBrk="1" hangingPunct="1">
              <a:lnSpc>
                <a:spcPct val="100000"/>
              </a:lnSpc>
              <a:spcAft>
                <a:spcPct val="5000"/>
              </a:spcAft>
              <a:buClr>
                <a:schemeClr val="tx1"/>
              </a:buClr>
              <a:buFont typeface="Wingdings" pitchFamily="2" charset="2"/>
              <a:buChar char="§"/>
            </a:pPr>
            <a:r>
              <a:rPr lang="en-US" altLang="en-US" sz="2000">
                <a:solidFill>
                  <a:schemeClr val="tx1"/>
                </a:solidFill>
              </a:rPr>
              <a:t>Create a hardcopy report in summary format </a:t>
            </a:r>
          </a:p>
          <a:p>
            <a:pPr lvl="1" eaLnBrk="1" hangingPunct="1">
              <a:lnSpc>
                <a:spcPct val="100000"/>
              </a:lnSpc>
              <a:spcAft>
                <a:spcPct val="5000"/>
              </a:spcAft>
              <a:buClr>
                <a:schemeClr val="tx1"/>
              </a:buClr>
              <a:buFont typeface="Wingdings" pitchFamily="2" charset="2"/>
              <a:buChar char="§"/>
            </a:pPr>
            <a:r>
              <a:rPr lang="en-US" altLang="en-US" sz="2000">
                <a:solidFill>
                  <a:schemeClr val="tx1"/>
                </a:solidFill>
              </a:rPr>
              <a:t>Properly set column widths to avoid truncating data </a:t>
            </a:r>
          </a:p>
          <a:p>
            <a:pPr lvl="1" eaLnBrk="1" hangingPunct="1">
              <a:lnSpc>
                <a:spcPct val="100000"/>
              </a:lnSpc>
              <a:spcAft>
                <a:spcPct val="5000"/>
              </a:spcAft>
              <a:buClr>
                <a:schemeClr val="tx1"/>
              </a:buClr>
              <a:buFont typeface="Wingdings" pitchFamily="2" charset="2"/>
              <a:buChar char="§"/>
            </a:pPr>
            <a:r>
              <a:rPr lang="en-US" altLang="en-US" sz="2000">
                <a:solidFill>
                  <a:schemeClr val="tx1"/>
                </a:solidFill>
              </a:rPr>
              <a:t>Create reports with display modes of “As Data” and “Categorized” </a:t>
            </a:r>
          </a:p>
          <a:p>
            <a:pPr lvl="1" eaLnBrk="1" hangingPunct="1">
              <a:lnSpc>
                <a:spcPct val="100000"/>
              </a:lnSpc>
              <a:spcAft>
                <a:spcPct val="5000"/>
              </a:spcAft>
              <a:buClr>
                <a:schemeClr val="tx1"/>
              </a:buClr>
              <a:buFont typeface="Wingdings" pitchFamily="2" charset="2"/>
              <a:buChar char="§"/>
            </a:pPr>
            <a:r>
              <a:rPr lang="en-US" altLang="en-US" sz="2000">
                <a:solidFill>
                  <a:schemeClr val="tx1"/>
                </a:solidFill>
              </a:rPr>
              <a:t>Use record aggregation and group aggregation functions</a:t>
            </a:r>
          </a:p>
          <a:p>
            <a:pPr lvl="1" eaLnBrk="1" hangingPunct="1">
              <a:lnSpc>
                <a:spcPct val="100000"/>
              </a:lnSpc>
              <a:spcAft>
                <a:spcPct val="5000"/>
              </a:spcAft>
              <a:buClr>
                <a:schemeClr val="tx1"/>
              </a:buClr>
              <a:buFont typeface="Wingdings" pitchFamily="2" charset="2"/>
              <a:buChar char="§"/>
            </a:pPr>
            <a:endParaRPr lang="en-US" altLang="en-US" sz="2000">
              <a:solidFill>
                <a:schemeClr val="tx1"/>
              </a:solidFill>
            </a:endParaRPr>
          </a:p>
        </p:txBody>
      </p:sp>
      <p:pic>
        <p:nvPicPr>
          <p:cNvPr id="2" name="Online Media 1" descr="Mod10slide2.mp3">
            <a:hlinkClick r:id="" action="ppaction://media"/>
            <a:extLst>
              <a:ext uri="{FF2B5EF4-FFF2-40B4-BE49-F238E27FC236}">
                <a16:creationId xmlns:a16="http://schemas.microsoft.com/office/drawing/2014/main" id="{FE2F4C4B-66AB-2243-BB6B-4DD0AACB459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34290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a:extLst>
              <a:ext uri="{FF2B5EF4-FFF2-40B4-BE49-F238E27FC236}">
                <a16:creationId xmlns:a16="http://schemas.microsoft.com/office/drawing/2014/main" id="{83566765-8B5D-C640-9CA4-FBB77103CF45}"/>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9FC8900-84FA-B64B-B9F3-5D2A3426D823}" type="slidenum">
              <a:rPr lang="en-AU" altLang="en-US" sz="1400"/>
              <a:pPr/>
              <a:t>20</a:t>
            </a:fld>
            <a:endParaRPr lang="en-AU" altLang="en-US" sz="1400"/>
          </a:p>
        </p:txBody>
      </p:sp>
      <p:pic>
        <p:nvPicPr>
          <p:cNvPr id="22531" name="Picture 2">
            <a:extLst>
              <a:ext uri="{FF2B5EF4-FFF2-40B4-BE49-F238E27FC236}">
                <a16:creationId xmlns:a16="http://schemas.microsoft.com/office/drawing/2014/main" id="{66C5335C-3BB3-1141-8DB3-1E83E7473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609600"/>
            <a:ext cx="8772525" cy="56673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22532" name="Rectangle 2">
            <a:extLst>
              <a:ext uri="{FF2B5EF4-FFF2-40B4-BE49-F238E27FC236}">
                <a16:creationId xmlns:a16="http://schemas.microsoft.com/office/drawing/2014/main" id="{FAFE8414-3896-314F-8D67-6E9A823E760B}"/>
              </a:ext>
            </a:extLst>
          </p:cNvPr>
          <p:cNvSpPr>
            <a:spLocks noGrp="1" noChangeArrowheads="1"/>
          </p:cNvSpPr>
          <p:nvPr>
            <p:ph type="title" idx="4294967295"/>
          </p:nvPr>
        </p:nvSpPr>
        <p:spPr>
          <a:noFill/>
        </p:spPr>
        <p:txBody>
          <a:bodyPr/>
          <a:lstStyle/>
          <a:p>
            <a:pPr eaLnBrk="1" hangingPunct="1"/>
            <a:r>
              <a:rPr lang="en-US" altLang="en-US"/>
              <a:t>Subtotaling</a:t>
            </a:r>
          </a:p>
        </p:txBody>
      </p:sp>
      <p:sp>
        <p:nvSpPr>
          <p:cNvPr id="1802245" name="Rectangle 5">
            <a:extLst>
              <a:ext uri="{FF2B5EF4-FFF2-40B4-BE49-F238E27FC236}">
                <a16:creationId xmlns:a16="http://schemas.microsoft.com/office/drawing/2014/main" id="{DF09B767-AC37-BC4F-88D6-1440A7E16D5B}"/>
              </a:ext>
            </a:extLst>
          </p:cNvPr>
          <p:cNvSpPr>
            <a:spLocks noChangeArrowheads="1"/>
          </p:cNvSpPr>
          <p:nvPr/>
        </p:nvSpPr>
        <p:spPr bwMode="auto">
          <a:xfrm>
            <a:off x="6019800" y="4648200"/>
            <a:ext cx="2971800" cy="1676400"/>
          </a:xfrm>
          <a:prstGeom prst="rect">
            <a:avLst/>
          </a:prstGeom>
          <a:solidFill>
            <a:schemeClr val="bg1"/>
          </a:solid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sp>
        <p:nvSpPr>
          <p:cNvPr id="22534" name="Line 9">
            <a:extLst>
              <a:ext uri="{FF2B5EF4-FFF2-40B4-BE49-F238E27FC236}">
                <a16:creationId xmlns:a16="http://schemas.microsoft.com/office/drawing/2014/main" id="{7C4C0BB8-E452-2145-80FC-0E50D3C39BE5}"/>
              </a:ext>
            </a:extLst>
          </p:cNvPr>
          <p:cNvSpPr>
            <a:spLocks noChangeShapeType="1"/>
          </p:cNvSpPr>
          <p:nvPr/>
        </p:nvSpPr>
        <p:spPr bwMode="auto">
          <a:xfrm>
            <a:off x="1524000" y="2743200"/>
            <a:ext cx="4724400" cy="3124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p>
            <a:endParaRPr lang="en-US"/>
          </a:p>
        </p:txBody>
      </p:sp>
      <p:pic>
        <p:nvPicPr>
          <p:cNvPr id="22535" name="Picture 13">
            <a:extLst>
              <a:ext uri="{FF2B5EF4-FFF2-40B4-BE49-F238E27FC236}">
                <a16:creationId xmlns:a16="http://schemas.microsoft.com/office/drawing/2014/main" id="{D662A2A4-1214-F543-87F7-1B519A5861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10811"/>
          <a:stretch>
            <a:fillRect/>
          </a:stretch>
        </p:blipFill>
        <p:spPr bwMode="auto">
          <a:xfrm>
            <a:off x="6248400" y="4962525"/>
            <a:ext cx="25146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22536" name="Rectangle 8">
            <a:extLst>
              <a:ext uri="{FF2B5EF4-FFF2-40B4-BE49-F238E27FC236}">
                <a16:creationId xmlns:a16="http://schemas.microsoft.com/office/drawing/2014/main" id="{D1A138C8-1475-6D4A-B25E-71A8AFEBFE3F}"/>
              </a:ext>
            </a:extLst>
          </p:cNvPr>
          <p:cNvSpPr>
            <a:spLocks noChangeArrowheads="1"/>
          </p:cNvSpPr>
          <p:nvPr/>
        </p:nvSpPr>
        <p:spPr bwMode="auto">
          <a:xfrm flipV="1">
            <a:off x="6248400" y="5791200"/>
            <a:ext cx="2514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2537" name="Rectangle 10">
            <a:extLst>
              <a:ext uri="{FF2B5EF4-FFF2-40B4-BE49-F238E27FC236}">
                <a16:creationId xmlns:a16="http://schemas.microsoft.com/office/drawing/2014/main" id="{1F80C9DC-6E82-214D-BD09-A1F320D71048}"/>
              </a:ext>
            </a:extLst>
          </p:cNvPr>
          <p:cNvSpPr>
            <a:spLocks noChangeArrowheads="1"/>
          </p:cNvSpPr>
          <p:nvPr/>
        </p:nvSpPr>
        <p:spPr bwMode="auto">
          <a:xfrm flipV="1">
            <a:off x="6248400" y="5410200"/>
            <a:ext cx="2514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20.mp3">
            <a:hlinkClick r:id="" action="ppaction://media"/>
            <a:extLst>
              <a:ext uri="{FF2B5EF4-FFF2-40B4-BE49-F238E27FC236}">
                <a16:creationId xmlns:a16="http://schemas.microsoft.com/office/drawing/2014/main" id="{80484C87-3C93-B741-B4CB-8EF38E4A7A7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3462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a:extLst>
              <a:ext uri="{FF2B5EF4-FFF2-40B4-BE49-F238E27FC236}">
                <a16:creationId xmlns:a16="http://schemas.microsoft.com/office/drawing/2014/main" id="{39F810FD-1D53-504F-B53C-0A5FBB2DAC49}"/>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02D9A47-F09F-8344-95B8-53DEE3BE2C94}" type="slidenum">
              <a:rPr lang="en-AU" altLang="en-US" sz="1400"/>
              <a:pPr/>
              <a:t>21</a:t>
            </a:fld>
            <a:endParaRPr lang="en-AU" altLang="en-US" sz="1400"/>
          </a:p>
        </p:txBody>
      </p:sp>
      <p:sp>
        <p:nvSpPr>
          <p:cNvPr id="23555" name="Rectangle 2">
            <a:extLst>
              <a:ext uri="{FF2B5EF4-FFF2-40B4-BE49-F238E27FC236}">
                <a16:creationId xmlns:a16="http://schemas.microsoft.com/office/drawing/2014/main" id="{6CD74C4A-A7A1-5145-8147-4D45DE208ED5}"/>
              </a:ext>
            </a:extLst>
          </p:cNvPr>
          <p:cNvSpPr>
            <a:spLocks noGrp="1" noChangeArrowheads="1"/>
          </p:cNvSpPr>
          <p:nvPr>
            <p:ph type="title" idx="4294967295"/>
          </p:nvPr>
        </p:nvSpPr>
        <p:spPr>
          <a:noFill/>
        </p:spPr>
        <p:txBody>
          <a:bodyPr/>
          <a:lstStyle/>
          <a:p>
            <a:pPr eaLnBrk="1" hangingPunct="1"/>
            <a:r>
              <a:rPr lang="en-US" altLang="en-US"/>
              <a:t>Specify Column Aggregation Function</a:t>
            </a:r>
          </a:p>
        </p:txBody>
      </p:sp>
      <p:pic>
        <p:nvPicPr>
          <p:cNvPr id="23556" name="Picture 3">
            <a:extLst>
              <a:ext uri="{FF2B5EF4-FFF2-40B4-BE49-F238E27FC236}">
                <a16:creationId xmlns:a16="http://schemas.microsoft.com/office/drawing/2014/main" id="{55286A02-FD16-6548-B448-197B89BFCB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8153400" cy="54387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23557" name="Rectangle 5">
            <a:extLst>
              <a:ext uri="{FF2B5EF4-FFF2-40B4-BE49-F238E27FC236}">
                <a16:creationId xmlns:a16="http://schemas.microsoft.com/office/drawing/2014/main" id="{DCB3C377-4EEC-AC4F-AE00-259861F9F184}"/>
              </a:ext>
            </a:extLst>
          </p:cNvPr>
          <p:cNvSpPr>
            <a:spLocks noChangeArrowheads="1"/>
          </p:cNvSpPr>
          <p:nvPr/>
        </p:nvSpPr>
        <p:spPr bwMode="auto">
          <a:xfrm flipV="1">
            <a:off x="4152900" y="5310188"/>
            <a:ext cx="16764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21.mp3">
            <a:hlinkClick r:id="" action="ppaction://media"/>
            <a:extLst>
              <a:ext uri="{FF2B5EF4-FFF2-40B4-BE49-F238E27FC236}">
                <a16:creationId xmlns:a16="http://schemas.microsoft.com/office/drawing/2014/main" id="{A94ED781-7970-4849-B880-1D39041190A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90600" y="307498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4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a:extLst>
              <a:ext uri="{FF2B5EF4-FFF2-40B4-BE49-F238E27FC236}">
                <a16:creationId xmlns:a16="http://schemas.microsoft.com/office/drawing/2014/main" id="{CD1EDE90-E094-4944-941C-80A7DBEB1836}"/>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CDC8A55-163C-6049-A5C5-56C2E59AB4CB}" type="slidenum">
              <a:rPr lang="en-AU" altLang="en-US" sz="1400"/>
              <a:pPr/>
              <a:t>22</a:t>
            </a:fld>
            <a:endParaRPr lang="en-AU" altLang="en-US" sz="1400"/>
          </a:p>
        </p:txBody>
      </p:sp>
      <p:sp>
        <p:nvSpPr>
          <p:cNvPr id="24579" name="Rectangle 2">
            <a:extLst>
              <a:ext uri="{FF2B5EF4-FFF2-40B4-BE49-F238E27FC236}">
                <a16:creationId xmlns:a16="http://schemas.microsoft.com/office/drawing/2014/main" id="{F0833405-5A36-E746-8288-14214349F143}"/>
              </a:ext>
            </a:extLst>
          </p:cNvPr>
          <p:cNvSpPr>
            <a:spLocks noGrp="1" noChangeArrowheads="1"/>
          </p:cNvSpPr>
          <p:nvPr>
            <p:ph type="title" idx="4294967295"/>
          </p:nvPr>
        </p:nvSpPr>
        <p:spPr>
          <a:noFill/>
        </p:spPr>
        <p:txBody>
          <a:bodyPr/>
          <a:lstStyle/>
          <a:p>
            <a:pPr eaLnBrk="1" hangingPunct="1"/>
            <a:r>
              <a:rPr lang="en-US" altLang="en-US"/>
              <a:t>Summary Report Example</a:t>
            </a:r>
          </a:p>
        </p:txBody>
      </p:sp>
      <p:pic>
        <p:nvPicPr>
          <p:cNvPr id="24580" name="Picture 7">
            <a:extLst>
              <a:ext uri="{FF2B5EF4-FFF2-40B4-BE49-F238E27FC236}">
                <a16:creationId xmlns:a16="http://schemas.microsoft.com/office/drawing/2014/main" id="{48463B45-AF1F-B94F-A88F-17DBC3BD2D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36363"/>
          <a:stretch>
            <a:fillRect/>
          </a:stretch>
        </p:blipFill>
        <p:spPr bwMode="auto">
          <a:xfrm>
            <a:off x="4572000" y="1600200"/>
            <a:ext cx="4419600"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24581" name="Text Box 8">
            <a:extLst>
              <a:ext uri="{FF2B5EF4-FFF2-40B4-BE49-F238E27FC236}">
                <a16:creationId xmlns:a16="http://schemas.microsoft.com/office/drawing/2014/main" id="{DE676611-9CA6-FB41-B4C8-6A756708C485}"/>
              </a:ext>
            </a:extLst>
          </p:cNvPr>
          <p:cNvSpPr txBox="1">
            <a:spLocks noChangeArrowheads="1"/>
          </p:cNvSpPr>
          <p:nvPr/>
        </p:nvSpPr>
        <p:spPr bwMode="auto">
          <a:xfrm>
            <a:off x="6019800" y="838200"/>
            <a:ext cx="1482725" cy="3683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New Report</a:t>
            </a:r>
          </a:p>
        </p:txBody>
      </p:sp>
      <p:pic>
        <p:nvPicPr>
          <p:cNvPr id="24582" name="Picture 9">
            <a:extLst>
              <a:ext uri="{FF2B5EF4-FFF2-40B4-BE49-F238E27FC236}">
                <a16:creationId xmlns:a16="http://schemas.microsoft.com/office/drawing/2014/main" id="{C2D44877-8B08-9846-B174-41DDE1E13F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37500"/>
          <a:stretch>
            <a:fillRect/>
          </a:stretch>
        </p:blipFill>
        <p:spPr bwMode="auto">
          <a:xfrm>
            <a:off x="152400" y="1600200"/>
            <a:ext cx="4267200" cy="370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24583" name="Rectangle 10">
            <a:extLst>
              <a:ext uri="{FF2B5EF4-FFF2-40B4-BE49-F238E27FC236}">
                <a16:creationId xmlns:a16="http://schemas.microsoft.com/office/drawing/2014/main" id="{832287C7-0108-A741-AC86-34D44C318923}"/>
              </a:ext>
            </a:extLst>
          </p:cNvPr>
          <p:cNvSpPr>
            <a:spLocks noChangeArrowheads="1"/>
          </p:cNvSpPr>
          <p:nvPr/>
        </p:nvSpPr>
        <p:spPr bwMode="auto">
          <a:xfrm flipV="1">
            <a:off x="152400" y="2819400"/>
            <a:ext cx="41910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84" name="Rectangle 11">
            <a:extLst>
              <a:ext uri="{FF2B5EF4-FFF2-40B4-BE49-F238E27FC236}">
                <a16:creationId xmlns:a16="http://schemas.microsoft.com/office/drawing/2014/main" id="{6B267137-2A26-1547-9CF1-F494BD186932}"/>
              </a:ext>
            </a:extLst>
          </p:cNvPr>
          <p:cNvSpPr>
            <a:spLocks noChangeArrowheads="1"/>
          </p:cNvSpPr>
          <p:nvPr/>
        </p:nvSpPr>
        <p:spPr bwMode="auto">
          <a:xfrm flipV="1">
            <a:off x="152400" y="5105400"/>
            <a:ext cx="4267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85" name="Text Box 12">
            <a:extLst>
              <a:ext uri="{FF2B5EF4-FFF2-40B4-BE49-F238E27FC236}">
                <a16:creationId xmlns:a16="http://schemas.microsoft.com/office/drawing/2014/main" id="{846B865F-CC1D-0B45-A49D-A4EF72511D9D}"/>
              </a:ext>
            </a:extLst>
          </p:cNvPr>
          <p:cNvSpPr txBox="1">
            <a:spLocks noChangeArrowheads="1"/>
          </p:cNvSpPr>
          <p:nvPr/>
        </p:nvSpPr>
        <p:spPr bwMode="auto">
          <a:xfrm>
            <a:off x="1397000" y="882650"/>
            <a:ext cx="1812925" cy="6159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1800" b="1">
                <a:solidFill>
                  <a:srgbClr val="3366FF"/>
                </a:solidFill>
              </a:rPr>
              <a:t>Prior Report </a:t>
            </a:r>
          </a:p>
          <a:p>
            <a:pPr algn="ctr" eaLnBrk="1" hangingPunct="1"/>
            <a:r>
              <a:rPr lang="en-US" altLang="en-US" sz="1800" b="1">
                <a:solidFill>
                  <a:srgbClr val="3366FF"/>
                </a:solidFill>
              </a:rPr>
              <a:t>With Subtotals</a:t>
            </a:r>
          </a:p>
        </p:txBody>
      </p:sp>
      <p:sp>
        <p:nvSpPr>
          <p:cNvPr id="24586" name="Line 13">
            <a:extLst>
              <a:ext uri="{FF2B5EF4-FFF2-40B4-BE49-F238E27FC236}">
                <a16:creationId xmlns:a16="http://schemas.microsoft.com/office/drawing/2014/main" id="{A2CBB88C-C732-154D-9AD3-41990B7F8287}"/>
              </a:ext>
            </a:extLst>
          </p:cNvPr>
          <p:cNvSpPr>
            <a:spLocks noChangeShapeType="1"/>
          </p:cNvSpPr>
          <p:nvPr/>
        </p:nvSpPr>
        <p:spPr bwMode="auto">
          <a:xfrm flipV="1">
            <a:off x="4419600" y="3962400"/>
            <a:ext cx="2590800" cy="12192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24587" name="Line 14">
            <a:extLst>
              <a:ext uri="{FF2B5EF4-FFF2-40B4-BE49-F238E27FC236}">
                <a16:creationId xmlns:a16="http://schemas.microsoft.com/office/drawing/2014/main" id="{D5852FA1-9592-3543-8335-660514697A80}"/>
              </a:ext>
            </a:extLst>
          </p:cNvPr>
          <p:cNvSpPr>
            <a:spLocks noChangeShapeType="1"/>
          </p:cNvSpPr>
          <p:nvPr/>
        </p:nvSpPr>
        <p:spPr bwMode="auto">
          <a:xfrm>
            <a:off x="4419600" y="2971800"/>
            <a:ext cx="2590800" cy="1524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 name="Online Media 1" descr="Mod10slide22.mp3">
            <a:hlinkClick r:id="" action="ppaction://media"/>
            <a:extLst>
              <a:ext uri="{FF2B5EF4-FFF2-40B4-BE49-F238E27FC236}">
                <a16:creationId xmlns:a16="http://schemas.microsoft.com/office/drawing/2014/main" id="{17ED24FC-DC72-4F43-95C9-822599123DF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96788" y="306228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a:extLst>
              <a:ext uri="{FF2B5EF4-FFF2-40B4-BE49-F238E27FC236}">
                <a16:creationId xmlns:a16="http://schemas.microsoft.com/office/drawing/2014/main" id="{29B6E04C-1893-0E42-9650-0C53BD9BABD1}"/>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BDD831E4-C6E8-C546-A8AC-80260D7FF722}" type="slidenum">
              <a:rPr lang="en-AU" altLang="en-US" sz="1400"/>
              <a:pPr/>
              <a:t>23</a:t>
            </a:fld>
            <a:endParaRPr lang="en-AU" altLang="en-US" sz="1400"/>
          </a:p>
        </p:txBody>
      </p:sp>
      <p:sp>
        <p:nvSpPr>
          <p:cNvPr id="25603" name="Rectangle 2">
            <a:extLst>
              <a:ext uri="{FF2B5EF4-FFF2-40B4-BE49-F238E27FC236}">
                <a16:creationId xmlns:a16="http://schemas.microsoft.com/office/drawing/2014/main" id="{CAF61604-2FC5-2041-8684-5E7B8B1CF381}"/>
              </a:ext>
            </a:extLst>
          </p:cNvPr>
          <p:cNvSpPr>
            <a:spLocks noGrp="1" noChangeArrowheads="1"/>
          </p:cNvSpPr>
          <p:nvPr>
            <p:ph type="title" idx="4294967295"/>
          </p:nvPr>
        </p:nvSpPr>
        <p:spPr>
          <a:noFill/>
        </p:spPr>
        <p:txBody>
          <a:bodyPr/>
          <a:lstStyle/>
          <a:p>
            <a:pPr eaLnBrk="1" hangingPunct="1"/>
            <a:r>
              <a:rPr lang="en-US" altLang="en-US"/>
              <a:t>Modify Sort Key 2 to </a:t>
            </a:r>
            <a:r>
              <a:rPr lang="en-US" altLang="en-US">
                <a:solidFill>
                  <a:schemeClr val="accent1"/>
                </a:solidFill>
              </a:rPr>
              <a:t>Be “As Data”</a:t>
            </a:r>
          </a:p>
        </p:txBody>
      </p:sp>
      <p:pic>
        <p:nvPicPr>
          <p:cNvPr id="25604" name="Picture 3">
            <a:extLst>
              <a:ext uri="{FF2B5EF4-FFF2-40B4-BE49-F238E27FC236}">
                <a16:creationId xmlns:a16="http://schemas.microsoft.com/office/drawing/2014/main" id="{3AE65DB3-4240-7C45-A7BD-C00E7BD252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50" y="752475"/>
            <a:ext cx="8191500" cy="54959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25605" name="Rectangle 4">
            <a:extLst>
              <a:ext uri="{FF2B5EF4-FFF2-40B4-BE49-F238E27FC236}">
                <a16:creationId xmlns:a16="http://schemas.microsoft.com/office/drawing/2014/main" id="{8E393438-6EB6-A54C-A779-20FFBBC198E1}"/>
              </a:ext>
            </a:extLst>
          </p:cNvPr>
          <p:cNvSpPr>
            <a:spLocks noChangeArrowheads="1"/>
          </p:cNvSpPr>
          <p:nvPr/>
        </p:nvSpPr>
        <p:spPr bwMode="auto">
          <a:xfrm flipV="1">
            <a:off x="6324600" y="2890838"/>
            <a:ext cx="26670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23.mp3">
            <a:hlinkClick r:id="" action="ppaction://media"/>
            <a:extLst>
              <a:ext uri="{FF2B5EF4-FFF2-40B4-BE49-F238E27FC236}">
                <a16:creationId xmlns:a16="http://schemas.microsoft.com/office/drawing/2014/main" id="{61EDCF94-0A00-B244-B149-163B9827AE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19200" y="319563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a:extLst>
              <a:ext uri="{FF2B5EF4-FFF2-40B4-BE49-F238E27FC236}">
                <a16:creationId xmlns:a16="http://schemas.microsoft.com/office/drawing/2014/main" id="{8AFB9974-401B-874B-876B-F8D908D6AA3F}"/>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AB224600-C4DD-474C-BF2E-536675A6E8C6}" type="slidenum">
              <a:rPr lang="en-AU" altLang="en-US" sz="1400"/>
              <a:pPr/>
              <a:t>24</a:t>
            </a:fld>
            <a:endParaRPr lang="en-AU" altLang="en-US" sz="1400"/>
          </a:p>
        </p:txBody>
      </p:sp>
      <p:sp>
        <p:nvSpPr>
          <p:cNvPr id="26627" name="Rectangle 2">
            <a:extLst>
              <a:ext uri="{FF2B5EF4-FFF2-40B4-BE49-F238E27FC236}">
                <a16:creationId xmlns:a16="http://schemas.microsoft.com/office/drawing/2014/main" id="{E21CC6F9-1ED2-DE4C-B250-B03BA49CFB50}"/>
              </a:ext>
            </a:extLst>
          </p:cNvPr>
          <p:cNvSpPr>
            <a:spLocks noGrp="1" noChangeArrowheads="1"/>
          </p:cNvSpPr>
          <p:nvPr>
            <p:ph type="title" idx="4294967295"/>
          </p:nvPr>
        </p:nvSpPr>
        <p:spPr>
          <a:noFill/>
        </p:spPr>
        <p:txBody>
          <a:bodyPr/>
          <a:lstStyle/>
          <a:p>
            <a:pPr eaLnBrk="1" hangingPunct="1"/>
            <a:r>
              <a:rPr lang="en-US" altLang="en-US"/>
              <a:t>Sort Keys </a:t>
            </a:r>
            <a:r>
              <a:rPr lang="en-US" altLang="en-US">
                <a:solidFill>
                  <a:schemeClr val="accent1"/>
                </a:solidFill>
              </a:rPr>
              <a:t>Using “Categorized” and “As Data”</a:t>
            </a:r>
            <a:br>
              <a:rPr lang="en-US" altLang="en-US">
                <a:solidFill>
                  <a:schemeClr val="accent1"/>
                </a:solidFill>
              </a:rPr>
            </a:br>
            <a:endParaRPr lang="en-US" altLang="en-US">
              <a:solidFill>
                <a:schemeClr val="accent1"/>
              </a:solidFill>
            </a:endParaRPr>
          </a:p>
        </p:txBody>
      </p:sp>
      <p:pic>
        <p:nvPicPr>
          <p:cNvPr id="26628" name="Picture 4">
            <a:extLst>
              <a:ext uri="{FF2B5EF4-FFF2-40B4-BE49-F238E27FC236}">
                <a16:creationId xmlns:a16="http://schemas.microsoft.com/office/drawing/2014/main" id="{A3C8427B-F129-D847-B885-99F7ADA634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72390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26629" name="Rectangle 9">
            <a:extLst>
              <a:ext uri="{FF2B5EF4-FFF2-40B4-BE49-F238E27FC236}">
                <a16:creationId xmlns:a16="http://schemas.microsoft.com/office/drawing/2014/main" id="{B739223F-2A32-D941-A237-2CF4D2B90D81}"/>
              </a:ext>
            </a:extLst>
          </p:cNvPr>
          <p:cNvSpPr>
            <a:spLocks noChangeArrowheads="1"/>
          </p:cNvSpPr>
          <p:nvPr/>
        </p:nvSpPr>
        <p:spPr bwMode="auto">
          <a:xfrm flipV="1">
            <a:off x="1295400" y="2286000"/>
            <a:ext cx="3810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6630" name="Rectangle 10">
            <a:extLst>
              <a:ext uri="{FF2B5EF4-FFF2-40B4-BE49-F238E27FC236}">
                <a16:creationId xmlns:a16="http://schemas.microsoft.com/office/drawing/2014/main" id="{91E18322-F2FE-4F4E-95F2-245046DEE87E}"/>
              </a:ext>
            </a:extLst>
          </p:cNvPr>
          <p:cNvSpPr>
            <a:spLocks noChangeArrowheads="1"/>
          </p:cNvSpPr>
          <p:nvPr/>
        </p:nvSpPr>
        <p:spPr bwMode="auto">
          <a:xfrm flipV="1">
            <a:off x="2895600" y="2438400"/>
            <a:ext cx="9906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6631" name="Text Box 11">
            <a:extLst>
              <a:ext uri="{FF2B5EF4-FFF2-40B4-BE49-F238E27FC236}">
                <a16:creationId xmlns:a16="http://schemas.microsoft.com/office/drawing/2014/main" id="{19F69C69-FA8D-5147-B532-A6D9F8FD5409}"/>
              </a:ext>
            </a:extLst>
          </p:cNvPr>
          <p:cNvSpPr txBox="1">
            <a:spLocks noChangeArrowheads="1"/>
          </p:cNvSpPr>
          <p:nvPr/>
        </p:nvSpPr>
        <p:spPr bwMode="auto">
          <a:xfrm>
            <a:off x="4572000" y="5562600"/>
            <a:ext cx="2232025" cy="6159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Second sort key – </a:t>
            </a:r>
          </a:p>
          <a:p>
            <a:pPr eaLnBrk="1" hangingPunct="1"/>
            <a:r>
              <a:rPr lang="en-US" altLang="en-US" sz="1800" b="1">
                <a:solidFill>
                  <a:srgbClr val="3366FF"/>
                </a:solidFill>
              </a:rPr>
              <a:t>Customer ID</a:t>
            </a:r>
          </a:p>
        </p:txBody>
      </p:sp>
      <p:sp>
        <p:nvSpPr>
          <p:cNvPr id="26632" name="Line 12">
            <a:extLst>
              <a:ext uri="{FF2B5EF4-FFF2-40B4-BE49-F238E27FC236}">
                <a16:creationId xmlns:a16="http://schemas.microsoft.com/office/drawing/2014/main" id="{04335665-98B8-2949-BD20-406C117BCF7B}"/>
              </a:ext>
            </a:extLst>
          </p:cNvPr>
          <p:cNvSpPr>
            <a:spLocks noChangeShapeType="1"/>
          </p:cNvSpPr>
          <p:nvPr/>
        </p:nvSpPr>
        <p:spPr bwMode="auto">
          <a:xfrm flipH="1" flipV="1">
            <a:off x="3429000" y="2819400"/>
            <a:ext cx="1143000" cy="29718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26633" name="Line 13">
            <a:extLst>
              <a:ext uri="{FF2B5EF4-FFF2-40B4-BE49-F238E27FC236}">
                <a16:creationId xmlns:a16="http://schemas.microsoft.com/office/drawing/2014/main" id="{CAEA4D35-6921-EF49-A635-4411D33E53EA}"/>
              </a:ext>
            </a:extLst>
          </p:cNvPr>
          <p:cNvSpPr>
            <a:spLocks noChangeShapeType="1"/>
          </p:cNvSpPr>
          <p:nvPr/>
        </p:nvSpPr>
        <p:spPr bwMode="auto">
          <a:xfrm flipH="1" flipV="1">
            <a:off x="1447800" y="2590800"/>
            <a:ext cx="457200" cy="29718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26634" name="Text Box 14">
            <a:extLst>
              <a:ext uri="{FF2B5EF4-FFF2-40B4-BE49-F238E27FC236}">
                <a16:creationId xmlns:a16="http://schemas.microsoft.com/office/drawing/2014/main" id="{45E09DF1-D3FC-C94A-8563-F4ED7871E99D}"/>
              </a:ext>
            </a:extLst>
          </p:cNvPr>
          <p:cNvSpPr txBox="1">
            <a:spLocks noChangeArrowheads="1"/>
          </p:cNvSpPr>
          <p:nvPr/>
        </p:nvSpPr>
        <p:spPr bwMode="auto">
          <a:xfrm>
            <a:off x="1143000" y="5562600"/>
            <a:ext cx="1901825" cy="6159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First sort key – </a:t>
            </a:r>
          </a:p>
          <a:p>
            <a:pPr eaLnBrk="1" hangingPunct="1"/>
            <a:r>
              <a:rPr lang="en-US" altLang="en-US" sz="1800" b="1">
                <a:solidFill>
                  <a:srgbClr val="3366FF"/>
                </a:solidFill>
              </a:rPr>
              <a:t>Store ID</a:t>
            </a:r>
          </a:p>
        </p:txBody>
      </p:sp>
      <p:pic>
        <p:nvPicPr>
          <p:cNvPr id="2" name="Online Media 1" descr="Mod10slide24.mp3">
            <a:hlinkClick r:id="" action="ppaction://media"/>
            <a:extLst>
              <a:ext uri="{FF2B5EF4-FFF2-40B4-BE49-F238E27FC236}">
                <a16:creationId xmlns:a16="http://schemas.microsoft.com/office/drawing/2014/main" id="{DDF2D03E-DB12-C944-9D0F-D4B9BBB4BBF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9812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9">
            <a:extLst>
              <a:ext uri="{FF2B5EF4-FFF2-40B4-BE49-F238E27FC236}">
                <a16:creationId xmlns:a16="http://schemas.microsoft.com/office/drawing/2014/main" id="{5619E3AE-4003-4A48-9E1E-0BCCC71F8422}"/>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9FBCB3F-B280-0041-8D7E-F4BF7D33475F}" type="slidenum">
              <a:rPr lang="en-AU" altLang="en-US" sz="1400"/>
              <a:pPr/>
              <a:t>25</a:t>
            </a:fld>
            <a:endParaRPr lang="en-AU" altLang="en-US" sz="1400"/>
          </a:p>
        </p:txBody>
      </p:sp>
      <p:sp>
        <p:nvSpPr>
          <p:cNvPr id="27651" name="Rectangle 2">
            <a:extLst>
              <a:ext uri="{FF2B5EF4-FFF2-40B4-BE49-F238E27FC236}">
                <a16:creationId xmlns:a16="http://schemas.microsoft.com/office/drawing/2014/main" id="{C23DC4E2-D695-7D44-A653-DC15C6E3D0AA}"/>
              </a:ext>
            </a:extLst>
          </p:cNvPr>
          <p:cNvSpPr>
            <a:spLocks noGrp="1" noChangeArrowheads="1"/>
          </p:cNvSpPr>
          <p:nvPr>
            <p:ph type="title" idx="4294967295"/>
          </p:nvPr>
        </p:nvSpPr>
        <p:spPr>
          <a:noFill/>
        </p:spPr>
        <p:txBody>
          <a:bodyPr/>
          <a:lstStyle/>
          <a:p>
            <a:pPr eaLnBrk="1" hangingPunct="1"/>
            <a:r>
              <a:rPr lang="en-US" altLang="en-US"/>
              <a:t>Both Sort Keys </a:t>
            </a:r>
            <a:r>
              <a:rPr lang="en-US" altLang="en-US">
                <a:solidFill>
                  <a:schemeClr val="accent1"/>
                </a:solidFill>
              </a:rPr>
              <a:t>as Data (1 of 2)</a:t>
            </a:r>
          </a:p>
        </p:txBody>
      </p:sp>
      <p:pic>
        <p:nvPicPr>
          <p:cNvPr id="27652" name="Picture 3">
            <a:extLst>
              <a:ext uri="{FF2B5EF4-FFF2-40B4-BE49-F238E27FC236}">
                <a16:creationId xmlns:a16="http://schemas.microsoft.com/office/drawing/2014/main" id="{F5D6181C-85BD-8048-B088-BDF567AF33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50" y="771525"/>
            <a:ext cx="8191500" cy="55530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27653" name="Rectangle 4">
            <a:extLst>
              <a:ext uri="{FF2B5EF4-FFF2-40B4-BE49-F238E27FC236}">
                <a16:creationId xmlns:a16="http://schemas.microsoft.com/office/drawing/2014/main" id="{1DAFCC29-DF64-DA40-B225-B9D32A6221BF}"/>
              </a:ext>
            </a:extLst>
          </p:cNvPr>
          <p:cNvSpPr>
            <a:spLocks noChangeArrowheads="1"/>
          </p:cNvSpPr>
          <p:nvPr/>
        </p:nvSpPr>
        <p:spPr bwMode="auto">
          <a:xfrm flipV="1">
            <a:off x="6400800" y="2938463"/>
            <a:ext cx="25908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7654" name="Rectangle 5">
            <a:extLst>
              <a:ext uri="{FF2B5EF4-FFF2-40B4-BE49-F238E27FC236}">
                <a16:creationId xmlns:a16="http://schemas.microsoft.com/office/drawing/2014/main" id="{98521303-7363-7343-A04B-AB8BC60374C1}"/>
              </a:ext>
            </a:extLst>
          </p:cNvPr>
          <p:cNvSpPr>
            <a:spLocks noChangeArrowheads="1"/>
          </p:cNvSpPr>
          <p:nvPr/>
        </p:nvSpPr>
        <p:spPr bwMode="auto">
          <a:xfrm flipV="1">
            <a:off x="6400800" y="3700463"/>
            <a:ext cx="25908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25.mp3">
            <a:hlinkClick r:id="" action="ppaction://media"/>
            <a:extLst>
              <a:ext uri="{FF2B5EF4-FFF2-40B4-BE49-F238E27FC236}">
                <a16:creationId xmlns:a16="http://schemas.microsoft.com/office/drawing/2014/main" id="{8435F231-EE30-0C42-BEEA-2225F12F4E7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24000" y="283686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a:extLst>
              <a:ext uri="{FF2B5EF4-FFF2-40B4-BE49-F238E27FC236}">
                <a16:creationId xmlns:a16="http://schemas.microsoft.com/office/drawing/2014/main" id="{B965F60C-4CEE-7B44-8E75-849DC06E8D5A}"/>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EDFAE9D2-6990-0149-840F-2CBD3555A8A0}" type="slidenum">
              <a:rPr lang="en-AU" altLang="en-US" sz="1400"/>
              <a:pPr/>
              <a:t>26</a:t>
            </a:fld>
            <a:endParaRPr lang="en-AU" altLang="en-US" sz="1400"/>
          </a:p>
        </p:txBody>
      </p:sp>
      <p:sp>
        <p:nvSpPr>
          <p:cNvPr id="28675" name="Rectangle 2">
            <a:extLst>
              <a:ext uri="{FF2B5EF4-FFF2-40B4-BE49-F238E27FC236}">
                <a16:creationId xmlns:a16="http://schemas.microsoft.com/office/drawing/2014/main" id="{480178EE-C303-3141-A1F4-CC5FAF0CD4FB}"/>
              </a:ext>
            </a:extLst>
          </p:cNvPr>
          <p:cNvSpPr>
            <a:spLocks noGrp="1" noChangeArrowheads="1"/>
          </p:cNvSpPr>
          <p:nvPr>
            <p:ph type="title" idx="4294967295"/>
          </p:nvPr>
        </p:nvSpPr>
        <p:spPr>
          <a:noFill/>
        </p:spPr>
        <p:txBody>
          <a:bodyPr/>
          <a:lstStyle/>
          <a:p>
            <a:pPr eaLnBrk="1" hangingPunct="1"/>
            <a:r>
              <a:rPr lang="en-US" altLang="en-US"/>
              <a:t>Both Sort </a:t>
            </a:r>
            <a:r>
              <a:rPr lang="en-US" altLang="en-US">
                <a:solidFill>
                  <a:schemeClr val="accent1"/>
                </a:solidFill>
              </a:rPr>
              <a:t>Keys as Data (2 of 2)</a:t>
            </a:r>
          </a:p>
        </p:txBody>
      </p:sp>
      <p:pic>
        <p:nvPicPr>
          <p:cNvPr id="28676" name="Picture 5">
            <a:extLst>
              <a:ext uri="{FF2B5EF4-FFF2-40B4-BE49-F238E27FC236}">
                <a16:creationId xmlns:a16="http://schemas.microsoft.com/office/drawing/2014/main" id="{63E1CB1D-96A9-D645-9370-EA998D720D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7143"/>
          <a:stretch>
            <a:fillRect/>
          </a:stretch>
        </p:blipFill>
        <p:spPr bwMode="auto">
          <a:xfrm>
            <a:off x="304800" y="1219200"/>
            <a:ext cx="6629400" cy="419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1767430" name="Rectangle 6">
            <a:extLst>
              <a:ext uri="{FF2B5EF4-FFF2-40B4-BE49-F238E27FC236}">
                <a16:creationId xmlns:a16="http://schemas.microsoft.com/office/drawing/2014/main" id="{86256260-C0FD-CB49-B9B8-84B33A246F63}"/>
              </a:ext>
            </a:extLst>
          </p:cNvPr>
          <p:cNvSpPr>
            <a:spLocks noChangeArrowheads="1"/>
          </p:cNvSpPr>
          <p:nvPr/>
        </p:nvSpPr>
        <p:spPr bwMode="auto">
          <a:xfrm>
            <a:off x="5029200" y="3886200"/>
            <a:ext cx="4114800" cy="2971800"/>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defRPr/>
            </a:pPr>
            <a:endParaRPr lang="en-US">
              <a:latin typeface="Arial" charset="0"/>
            </a:endParaRPr>
          </a:p>
        </p:txBody>
      </p:sp>
      <p:pic>
        <p:nvPicPr>
          <p:cNvPr id="28678" name="Picture 7">
            <a:extLst>
              <a:ext uri="{FF2B5EF4-FFF2-40B4-BE49-F238E27FC236}">
                <a16:creationId xmlns:a16="http://schemas.microsoft.com/office/drawing/2014/main" id="{961D287E-BA3F-2946-8D77-85B1D49F3E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4267200"/>
            <a:ext cx="3733800" cy="239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1767432" name="Text Box 8">
            <a:extLst>
              <a:ext uri="{FF2B5EF4-FFF2-40B4-BE49-F238E27FC236}">
                <a16:creationId xmlns:a16="http://schemas.microsoft.com/office/drawing/2014/main" id="{7C918CEF-D077-0B4D-BBB5-79DA96EDB571}"/>
              </a:ext>
            </a:extLst>
          </p:cNvPr>
          <p:cNvSpPr txBox="1">
            <a:spLocks noChangeArrowheads="1"/>
          </p:cNvSpPr>
          <p:nvPr/>
        </p:nvSpPr>
        <p:spPr bwMode="auto">
          <a:xfrm>
            <a:off x="5105400" y="3886200"/>
            <a:ext cx="3810000" cy="339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lgn="ctr">
              <a:defRPr/>
            </a:pPr>
            <a:r>
              <a:rPr lang="en-US" sz="1800" b="1">
                <a:solidFill>
                  <a:srgbClr val="3366FF"/>
                </a:solidFill>
                <a:latin typeface="Arial" charset="0"/>
              </a:rPr>
              <a:t>Without Subtotals</a:t>
            </a:r>
          </a:p>
        </p:txBody>
      </p:sp>
      <p:sp>
        <p:nvSpPr>
          <p:cNvPr id="1767433" name="Text Box 9">
            <a:extLst>
              <a:ext uri="{FF2B5EF4-FFF2-40B4-BE49-F238E27FC236}">
                <a16:creationId xmlns:a16="http://schemas.microsoft.com/office/drawing/2014/main" id="{16A4CEEC-7A1C-844F-B7D7-2023C8F8EC3E}"/>
              </a:ext>
            </a:extLst>
          </p:cNvPr>
          <p:cNvSpPr txBox="1">
            <a:spLocks noChangeArrowheads="1"/>
          </p:cNvSpPr>
          <p:nvPr/>
        </p:nvSpPr>
        <p:spPr bwMode="auto">
          <a:xfrm>
            <a:off x="2667000" y="806450"/>
            <a:ext cx="1454150" cy="339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b="1">
                <a:solidFill>
                  <a:srgbClr val="3366FF"/>
                </a:solidFill>
                <a:latin typeface="Arial" charset="0"/>
              </a:rPr>
              <a:t>New Report</a:t>
            </a:r>
          </a:p>
        </p:txBody>
      </p:sp>
      <p:sp>
        <p:nvSpPr>
          <p:cNvPr id="28681" name="Rectangle 10">
            <a:extLst>
              <a:ext uri="{FF2B5EF4-FFF2-40B4-BE49-F238E27FC236}">
                <a16:creationId xmlns:a16="http://schemas.microsoft.com/office/drawing/2014/main" id="{A0411471-B2A6-EA44-B2A0-427E0D8E9A8A}"/>
              </a:ext>
            </a:extLst>
          </p:cNvPr>
          <p:cNvSpPr>
            <a:spLocks noChangeArrowheads="1"/>
          </p:cNvSpPr>
          <p:nvPr/>
        </p:nvSpPr>
        <p:spPr bwMode="auto">
          <a:xfrm flipV="1">
            <a:off x="685800" y="3429000"/>
            <a:ext cx="6096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8682" name="Rectangle 11">
            <a:extLst>
              <a:ext uri="{FF2B5EF4-FFF2-40B4-BE49-F238E27FC236}">
                <a16:creationId xmlns:a16="http://schemas.microsoft.com/office/drawing/2014/main" id="{A6A6AB76-A271-E94B-89B6-58B6E4CF6E22}"/>
              </a:ext>
            </a:extLst>
          </p:cNvPr>
          <p:cNvSpPr>
            <a:spLocks noChangeArrowheads="1"/>
          </p:cNvSpPr>
          <p:nvPr/>
        </p:nvSpPr>
        <p:spPr bwMode="auto">
          <a:xfrm flipV="1">
            <a:off x="1676400" y="3429000"/>
            <a:ext cx="10668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8683" name="Text Box 12">
            <a:extLst>
              <a:ext uri="{FF2B5EF4-FFF2-40B4-BE49-F238E27FC236}">
                <a16:creationId xmlns:a16="http://schemas.microsoft.com/office/drawing/2014/main" id="{18974E99-D7A5-CE40-97B0-ECD9FEA08EC8}"/>
              </a:ext>
            </a:extLst>
          </p:cNvPr>
          <p:cNvSpPr txBox="1">
            <a:spLocks noChangeArrowheads="1"/>
          </p:cNvSpPr>
          <p:nvPr/>
        </p:nvSpPr>
        <p:spPr bwMode="auto">
          <a:xfrm>
            <a:off x="7162800" y="3276600"/>
            <a:ext cx="1774825" cy="3683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Store Subtotal</a:t>
            </a:r>
          </a:p>
        </p:txBody>
      </p:sp>
      <p:sp>
        <p:nvSpPr>
          <p:cNvPr id="28684" name="Line 13">
            <a:extLst>
              <a:ext uri="{FF2B5EF4-FFF2-40B4-BE49-F238E27FC236}">
                <a16:creationId xmlns:a16="http://schemas.microsoft.com/office/drawing/2014/main" id="{298F7B0A-4597-1246-B9A6-6EBC23584443}"/>
              </a:ext>
            </a:extLst>
          </p:cNvPr>
          <p:cNvSpPr>
            <a:spLocks noChangeShapeType="1"/>
          </p:cNvSpPr>
          <p:nvPr/>
        </p:nvSpPr>
        <p:spPr bwMode="auto">
          <a:xfrm flipH="1">
            <a:off x="4495800" y="3429000"/>
            <a:ext cx="2590800" cy="1524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 name="Online Media 1" descr="Mod10slide26.mp3">
            <a:hlinkClick r:id="" action="ppaction://media"/>
            <a:extLst>
              <a:ext uri="{FF2B5EF4-FFF2-40B4-BE49-F238E27FC236}">
                <a16:creationId xmlns:a16="http://schemas.microsoft.com/office/drawing/2014/main" id="{1769BE22-EBB6-514C-A757-3C72C90C82E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473200" y="305435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a:extLst>
              <a:ext uri="{FF2B5EF4-FFF2-40B4-BE49-F238E27FC236}">
                <a16:creationId xmlns:a16="http://schemas.microsoft.com/office/drawing/2014/main" id="{495B4ADF-E86D-464E-A3D8-D8487360BE18}"/>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BA0543E-5CCA-9B4F-9BDD-511C703B584E}" type="slidenum">
              <a:rPr lang="en-AU" altLang="en-US" sz="1400"/>
              <a:pPr/>
              <a:t>27</a:t>
            </a:fld>
            <a:endParaRPr lang="en-AU" altLang="en-US" sz="1400"/>
          </a:p>
        </p:txBody>
      </p:sp>
      <p:pic>
        <p:nvPicPr>
          <p:cNvPr id="29699" name="Picture 6">
            <a:extLst>
              <a:ext uri="{FF2B5EF4-FFF2-40B4-BE49-F238E27FC236}">
                <a16:creationId xmlns:a16="http://schemas.microsoft.com/office/drawing/2014/main" id="{E96D35B8-9925-3E46-A70D-027D283C5D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7953375" cy="53054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29700" name="Rectangle 2">
            <a:extLst>
              <a:ext uri="{FF2B5EF4-FFF2-40B4-BE49-F238E27FC236}">
                <a16:creationId xmlns:a16="http://schemas.microsoft.com/office/drawing/2014/main" id="{E3B0D2AB-D412-8D4E-A706-1B8D228B1180}"/>
              </a:ext>
            </a:extLst>
          </p:cNvPr>
          <p:cNvSpPr>
            <a:spLocks noGrp="1" noChangeArrowheads="1"/>
          </p:cNvSpPr>
          <p:nvPr>
            <p:ph type="title" idx="4294967295"/>
          </p:nvPr>
        </p:nvSpPr>
        <p:spPr>
          <a:noFill/>
        </p:spPr>
        <p:txBody>
          <a:bodyPr/>
          <a:lstStyle/>
          <a:p>
            <a:pPr eaLnBrk="1" hangingPunct="1"/>
            <a:r>
              <a:rPr lang="en-US" altLang="en-US"/>
              <a:t>Sort Keys Page Break Option</a:t>
            </a:r>
          </a:p>
        </p:txBody>
      </p:sp>
      <p:sp>
        <p:nvSpPr>
          <p:cNvPr id="29701" name="Rectangle 5">
            <a:extLst>
              <a:ext uri="{FF2B5EF4-FFF2-40B4-BE49-F238E27FC236}">
                <a16:creationId xmlns:a16="http://schemas.microsoft.com/office/drawing/2014/main" id="{643316E8-AEC0-6549-9600-A8F156D471D3}"/>
              </a:ext>
            </a:extLst>
          </p:cNvPr>
          <p:cNvSpPr>
            <a:spLocks noChangeArrowheads="1"/>
          </p:cNvSpPr>
          <p:nvPr/>
        </p:nvSpPr>
        <p:spPr bwMode="auto">
          <a:xfrm flipV="1">
            <a:off x="6019800" y="3733800"/>
            <a:ext cx="2667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27.mp3">
            <a:hlinkClick r:id="" action="ppaction://media"/>
            <a:extLst>
              <a:ext uri="{FF2B5EF4-FFF2-40B4-BE49-F238E27FC236}">
                <a16:creationId xmlns:a16="http://schemas.microsoft.com/office/drawing/2014/main" id="{DBA61822-B748-D440-8D21-1139600B2C4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19200" y="30353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a:extLst>
              <a:ext uri="{FF2B5EF4-FFF2-40B4-BE49-F238E27FC236}">
                <a16:creationId xmlns:a16="http://schemas.microsoft.com/office/drawing/2014/main" id="{1885F431-2434-6348-82EA-44F49725FEB3}"/>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87E28C31-DD64-B044-924C-AC555B849F0A}" type="slidenum">
              <a:rPr lang="en-AU" altLang="en-US" sz="1400"/>
              <a:pPr/>
              <a:t>28</a:t>
            </a:fld>
            <a:endParaRPr lang="en-AU" altLang="en-US" sz="1400"/>
          </a:p>
        </p:txBody>
      </p:sp>
      <p:sp>
        <p:nvSpPr>
          <p:cNvPr id="30723" name="Rectangle 2">
            <a:extLst>
              <a:ext uri="{FF2B5EF4-FFF2-40B4-BE49-F238E27FC236}">
                <a16:creationId xmlns:a16="http://schemas.microsoft.com/office/drawing/2014/main" id="{3B4D1FAC-53D6-FE4D-8D2D-0BBE5FE4BE0B}"/>
              </a:ext>
            </a:extLst>
          </p:cNvPr>
          <p:cNvSpPr>
            <a:spLocks noGrp="1" noChangeArrowheads="1"/>
          </p:cNvSpPr>
          <p:nvPr>
            <p:ph type="title" idx="4294967295"/>
          </p:nvPr>
        </p:nvSpPr>
        <p:spPr>
          <a:noFill/>
        </p:spPr>
        <p:txBody>
          <a:bodyPr/>
          <a:lstStyle/>
          <a:p>
            <a:pPr eaLnBrk="1" hangingPunct="1"/>
            <a:r>
              <a:rPr lang="en-US" altLang="en-US"/>
              <a:t>Page Break Example</a:t>
            </a:r>
          </a:p>
        </p:txBody>
      </p:sp>
      <p:pic>
        <p:nvPicPr>
          <p:cNvPr id="30724" name="Picture 8">
            <a:extLst>
              <a:ext uri="{FF2B5EF4-FFF2-40B4-BE49-F238E27FC236}">
                <a16:creationId xmlns:a16="http://schemas.microsoft.com/office/drawing/2014/main" id="{A80F9FE0-605E-3C4D-814D-6E55D78397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78486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30725" name="Rectangle 9">
            <a:extLst>
              <a:ext uri="{FF2B5EF4-FFF2-40B4-BE49-F238E27FC236}">
                <a16:creationId xmlns:a16="http://schemas.microsoft.com/office/drawing/2014/main" id="{1ACFA4FC-EA3C-9A4F-A469-A281E2BBEA5C}"/>
              </a:ext>
            </a:extLst>
          </p:cNvPr>
          <p:cNvSpPr>
            <a:spLocks noChangeArrowheads="1"/>
          </p:cNvSpPr>
          <p:nvPr/>
        </p:nvSpPr>
        <p:spPr bwMode="auto">
          <a:xfrm flipV="1">
            <a:off x="1295400" y="4572000"/>
            <a:ext cx="6096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0726" name="Rectangle 10">
            <a:extLst>
              <a:ext uri="{FF2B5EF4-FFF2-40B4-BE49-F238E27FC236}">
                <a16:creationId xmlns:a16="http://schemas.microsoft.com/office/drawing/2014/main" id="{74332F19-03FD-D84E-BB69-97E497420F99}"/>
              </a:ext>
            </a:extLst>
          </p:cNvPr>
          <p:cNvSpPr>
            <a:spLocks noChangeArrowheads="1"/>
          </p:cNvSpPr>
          <p:nvPr/>
        </p:nvSpPr>
        <p:spPr bwMode="auto">
          <a:xfrm flipV="1">
            <a:off x="762000" y="3352800"/>
            <a:ext cx="78486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0727" name="Text Box 11">
            <a:extLst>
              <a:ext uri="{FF2B5EF4-FFF2-40B4-BE49-F238E27FC236}">
                <a16:creationId xmlns:a16="http://schemas.microsoft.com/office/drawing/2014/main" id="{ABBC0DC4-73D3-4743-B2BA-3CFF0B3E0010}"/>
              </a:ext>
            </a:extLst>
          </p:cNvPr>
          <p:cNvSpPr txBox="1">
            <a:spLocks noChangeArrowheads="1"/>
          </p:cNvSpPr>
          <p:nvPr/>
        </p:nvSpPr>
        <p:spPr bwMode="auto">
          <a:xfrm>
            <a:off x="5638800" y="5257800"/>
            <a:ext cx="2498725" cy="3683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New Page for Store 2</a:t>
            </a:r>
          </a:p>
        </p:txBody>
      </p:sp>
      <p:sp>
        <p:nvSpPr>
          <p:cNvPr id="30728" name="Line 12">
            <a:extLst>
              <a:ext uri="{FF2B5EF4-FFF2-40B4-BE49-F238E27FC236}">
                <a16:creationId xmlns:a16="http://schemas.microsoft.com/office/drawing/2014/main" id="{F42B73D5-051B-B946-BA24-E9D6DB17676E}"/>
              </a:ext>
            </a:extLst>
          </p:cNvPr>
          <p:cNvSpPr>
            <a:spLocks noChangeShapeType="1"/>
          </p:cNvSpPr>
          <p:nvPr/>
        </p:nvSpPr>
        <p:spPr bwMode="auto">
          <a:xfrm flipH="1" flipV="1">
            <a:off x="5791200" y="3886200"/>
            <a:ext cx="1143000" cy="12954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 name="Online Media 1" descr="Mod10slide28.mp3">
            <a:hlinkClick r:id="" action="ppaction://media"/>
            <a:extLst>
              <a:ext uri="{FF2B5EF4-FFF2-40B4-BE49-F238E27FC236}">
                <a16:creationId xmlns:a16="http://schemas.microsoft.com/office/drawing/2014/main" id="{041B7DFB-7C38-684C-B920-1971F154AB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98918" y="3073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a:extLst>
              <a:ext uri="{FF2B5EF4-FFF2-40B4-BE49-F238E27FC236}">
                <a16:creationId xmlns:a16="http://schemas.microsoft.com/office/drawing/2014/main" id="{E9ABCF8C-1016-A746-A8EB-176A7C1147CF}"/>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2A5F57B-48C3-7043-991B-7788388163FA}" type="slidenum">
              <a:rPr lang="en-AU" altLang="en-US" sz="1400"/>
              <a:pPr/>
              <a:t>29</a:t>
            </a:fld>
            <a:endParaRPr lang="en-AU" altLang="en-US" sz="1400"/>
          </a:p>
        </p:txBody>
      </p:sp>
      <p:pic>
        <p:nvPicPr>
          <p:cNvPr id="31747" name="Picture 7">
            <a:extLst>
              <a:ext uri="{FF2B5EF4-FFF2-40B4-BE49-F238E27FC236}">
                <a16:creationId xmlns:a16="http://schemas.microsoft.com/office/drawing/2014/main" id="{83EEFAC1-7534-0C43-A4A8-6419E8739C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3" y="781050"/>
            <a:ext cx="8943975" cy="52387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31748" name="Rectangle 2">
            <a:extLst>
              <a:ext uri="{FF2B5EF4-FFF2-40B4-BE49-F238E27FC236}">
                <a16:creationId xmlns:a16="http://schemas.microsoft.com/office/drawing/2014/main" id="{9A2EF00E-2C1C-4942-8155-0B38E5CB4AC8}"/>
              </a:ext>
            </a:extLst>
          </p:cNvPr>
          <p:cNvSpPr>
            <a:spLocks noGrp="1" noChangeArrowheads="1"/>
          </p:cNvSpPr>
          <p:nvPr>
            <p:ph type="title" idx="4294967295"/>
          </p:nvPr>
        </p:nvSpPr>
        <p:spPr>
          <a:noFill/>
        </p:spPr>
        <p:txBody>
          <a:bodyPr/>
          <a:lstStyle/>
          <a:p>
            <a:pPr eaLnBrk="1" hangingPunct="1"/>
            <a:r>
              <a:rPr lang="en-US" altLang="en-US"/>
              <a:t>View Properties – Page Break Field Value</a:t>
            </a:r>
          </a:p>
        </p:txBody>
      </p:sp>
      <p:sp>
        <p:nvSpPr>
          <p:cNvPr id="31749" name="Rectangle 5">
            <a:extLst>
              <a:ext uri="{FF2B5EF4-FFF2-40B4-BE49-F238E27FC236}">
                <a16:creationId xmlns:a16="http://schemas.microsoft.com/office/drawing/2014/main" id="{C7159A32-2FA7-F94D-869F-196FC42D9E0C}"/>
              </a:ext>
            </a:extLst>
          </p:cNvPr>
          <p:cNvSpPr>
            <a:spLocks noChangeArrowheads="1"/>
          </p:cNvSpPr>
          <p:nvPr/>
        </p:nvSpPr>
        <p:spPr bwMode="auto">
          <a:xfrm flipV="1">
            <a:off x="2286000" y="2101850"/>
            <a:ext cx="838200" cy="279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1750" name="Rectangle 6">
            <a:extLst>
              <a:ext uri="{FF2B5EF4-FFF2-40B4-BE49-F238E27FC236}">
                <a16:creationId xmlns:a16="http://schemas.microsoft.com/office/drawing/2014/main" id="{B63B388B-6075-9441-B942-0904942AD5B7}"/>
              </a:ext>
            </a:extLst>
          </p:cNvPr>
          <p:cNvSpPr>
            <a:spLocks noChangeArrowheads="1"/>
          </p:cNvSpPr>
          <p:nvPr/>
        </p:nvSpPr>
        <p:spPr bwMode="auto">
          <a:xfrm flipV="1">
            <a:off x="2743200" y="2990850"/>
            <a:ext cx="30480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1751" name="Rectangle 8">
            <a:extLst>
              <a:ext uri="{FF2B5EF4-FFF2-40B4-BE49-F238E27FC236}">
                <a16:creationId xmlns:a16="http://schemas.microsoft.com/office/drawing/2014/main" id="{6BF772CE-96A5-D443-A559-2DC9F79193B6}"/>
              </a:ext>
            </a:extLst>
          </p:cNvPr>
          <p:cNvSpPr>
            <a:spLocks noChangeArrowheads="1"/>
          </p:cNvSpPr>
          <p:nvPr/>
        </p:nvSpPr>
        <p:spPr bwMode="auto">
          <a:xfrm flipV="1">
            <a:off x="3276600" y="4133850"/>
            <a:ext cx="2514600" cy="20637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29.mp3">
            <a:hlinkClick r:id="" action="ppaction://media"/>
            <a:extLst>
              <a:ext uri="{FF2B5EF4-FFF2-40B4-BE49-F238E27FC236}">
                <a16:creationId xmlns:a16="http://schemas.microsoft.com/office/drawing/2014/main" id="{EA2EB382-BE58-4840-80AE-6FAB96563EE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22388" y="299085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a:extLst>
              <a:ext uri="{FF2B5EF4-FFF2-40B4-BE49-F238E27FC236}">
                <a16:creationId xmlns:a16="http://schemas.microsoft.com/office/drawing/2014/main" id="{6C98504F-CB48-2644-BAF9-DBE0D1D8609E}"/>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AC575E7-D72C-4A4E-B27E-C47B2A2A81F3}" type="slidenum">
              <a:rPr lang="en-AU" altLang="en-US" sz="1400"/>
              <a:pPr/>
              <a:t>3</a:t>
            </a:fld>
            <a:endParaRPr lang="en-AU" altLang="en-US" sz="1400"/>
          </a:p>
        </p:txBody>
      </p:sp>
      <p:sp>
        <p:nvSpPr>
          <p:cNvPr id="5123" name="Slide Number Placeholder 3">
            <a:extLst>
              <a:ext uri="{FF2B5EF4-FFF2-40B4-BE49-F238E27FC236}">
                <a16:creationId xmlns:a16="http://schemas.microsoft.com/office/drawing/2014/main" id="{5F612720-4E3A-C544-9DBA-40F726AE0EBF}"/>
              </a:ext>
            </a:extLst>
          </p:cNvPr>
          <p:cNvSpPr txBox="1">
            <a:spLocks noGrp="1"/>
          </p:cNvSpPr>
          <p:nvPr/>
        </p:nvSpPr>
        <p:spPr bwMode="black">
          <a:xfrm>
            <a:off x="153988" y="6550025"/>
            <a:ext cx="1006475"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pPr>
            <a:fld id="{A1D80669-FDB3-7C41-9449-D7333E5AAF77}" type="slidenum">
              <a:rPr lang="en-US" altLang="en-US" sz="1000" b="1">
                <a:solidFill>
                  <a:srgbClr val="FFFFFF"/>
                </a:solidFill>
                <a:cs typeface="Arial" panose="020B0604020202020204" pitchFamily="34" charset="0"/>
              </a:rPr>
              <a:pPr eaLnBrk="1" hangingPunct="1">
                <a:lnSpc>
                  <a:spcPct val="100000"/>
                </a:lnSpc>
                <a:spcBef>
                  <a:spcPct val="50000"/>
                </a:spcBef>
              </a:pPr>
              <a:t>3</a:t>
            </a:fld>
            <a:endParaRPr lang="en-US" altLang="en-US" sz="1000" b="1">
              <a:solidFill>
                <a:srgbClr val="FFFFFF"/>
              </a:solidFill>
              <a:cs typeface="Arial" panose="020B0604020202020204" pitchFamily="34" charset="0"/>
            </a:endParaRPr>
          </a:p>
        </p:txBody>
      </p:sp>
      <p:sp>
        <p:nvSpPr>
          <p:cNvPr id="5126" name="Rectangle 2">
            <a:extLst>
              <a:ext uri="{FF2B5EF4-FFF2-40B4-BE49-F238E27FC236}">
                <a16:creationId xmlns:a16="http://schemas.microsoft.com/office/drawing/2014/main" id="{EC1850B4-5ABA-A849-AF6E-3EF88CBBC6CA}"/>
              </a:ext>
            </a:extLst>
          </p:cNvPr>
          <p:cNvSpPr>
            <a:spLocks noGrp="1" noChangeArrowheads="1"/>
          </p:cNvSpPr>
          <p:nvPr>
            <p:ph type="title" idx="4294967295"/>
          </p:nvPr>
        </p:nvSpPr>
        <p:spPr>
          <a:xfrm>
            <a:off x="228600" y="0"/>
            <a:ext cx="6543675" cy="498475"/>
          </a:xfrm>
          <a:noFill/>
        </p:spPr>
        <p:txBody>
          <a:bodyPr anchor="b"/>
          <a:lstStyle/>
          <a:p>
            <a:pPr eaLnBrk="1" hangingPunct="1"/>
            <a:r>
              <a:rPr lang="en-US" altLang="en-US"/>
              <a:t>Performance Engine Phases</a:t>
            </a:r>
          </a:p>
        </p:txBody>
      </p:sp>
      <p:sp>
        <p:nvSpPr>
          <p:cNvPr id="5127" name="AutoShape 19">
            <a:extLst>
              <a:ext uri="{FF2B5EF4-FFF2-40B4-BE49-F238E27FC236}">
                <a16:creationId xmlns:a16="http://schemas.microsoft.com/office/drawing/2014/main" id="{DD15DC8E-F82F-BD43-B093-221036140B2D}"/>
              </a:ext>
            </a:extLst>
          </p:cNvPr>
          <p:cNvSpPr>
            <a:spLocks/>
          </p:cNvSpPr>
          <p:nvPr/>
        </p:nvSpPr>
        <p:spPr bwMode="auto">
          <a:xfrm>
            <a:off x="1981200" y="1447800"/>
            <a:ext cx="838200" cy="4572000"/>
          </a:xfrm>
          <a:prstGeom prst="leftBrace">
            <a:avLst>
              <a:gd name="adj1" fmla="val 101515"/>
              <a:gd name="adj2" fmla="val 50000"/>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chemeClr val="tx1"/>
              </a:solidFill>
              <a:cs typeface="Arial" panose="020B0604020202020204" pitchFamily="34" charset="0"/>
            </a:endParaRPr>
          </a:p>
        </p:txBody>
      </p:sp>
      <p:cxnSp>
        <p:nvCxnSpPr>
          <p:cNvPr id="5128" name="AutoShape 20">
            <a:extLst>
              <a:ext uri="{FF2B5EF4-FFF2-40B4-BE49-F238E27FC236}">
                <a16:creationId xmlns:a16="http://schemas.microsoft.com/office/drawing/2014/main" id="{12D33DE4-32BE-C44E-9E6B-8EF95705521A}"/>
              </a:ext>
            </a:extLst>
          </p:cNvPr>
          <p:cNvCxnSpPr>
            <a:cxnSpLocks noChangeShapeType="1"/>
            <a:endCxn id="5127" idx="1"/>
          </p:cNvCxnSpPr>
          <p:nvPr/>
        </p:nvCxnSpPr>
        <p:spPr bwMode="auto">
          <a:xfrm rot="16200000" flipH="1">
            <a:off x="639763" y="2406650"/>
            <a:ext cx="1754187" cy="900113"/>
          </a:xfrm>
          <a:prstGeom prst="bentConnector2">
            <a:avLst/>
          </a:prstGeom>
          <a:noFill/>
          <a:ln w="2857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29" name="Rectangle 3">
            <a:extLst>
              <a:ext uri="{FF2B5EF4-FFF2-40B4-BE49-F238E27FC236}">
                <a16:creationId xmlns:a16="http://schemas.microsoft.com/office/drawing/2014/main" id="{0F017B99-8F93-F14C-9F4E-F0102EDFCE0B}"/>
              </a:ext>
            </a:extLst>
          </p:cNvPr>
          <p:cNvSpPr>
            <a:spLocks noChangeArrowheads="1"/>
          </p:cNvSpPr>
          <p:nvPr/>
        </p:nvSpPr>
        <p:spPr bwMode="auto">
          <a:xfrm>
            <a:off x="2438400" y="762000"/>
            <a:ext cx="5943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563563" indent="-220663"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Aft>
                <a:spcPct val="50000"/>
              </a:spcAft>
              <a:buClr>
                <a:schemeClr val="tx1"/>
              </a:buClr>
              <a:buFont typeface="Wingdings" pitchFamily="2" charset="2"/>
              <a:buNone/>
            </a:pPr>
            <a:r>
              <a:rPr lang="en-US" altLang="en-US" sz="2000">
                <a:solidFill>
                  <a:schemeClr val="tx1"/>
                </a:solidFill>
              </a:rPr>
              <a:t>The Performance Engine consists of six phases: </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SELECT: Desired views are selected from the metadata repository.</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COMPILE: Selected views are converted to an executable form.</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LOGIC: Logic from multiple views is consolidated and optimized for execution. </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REFERENCE: Values are retrieved from lookup tables and optimized for execution. </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EXTRACT: Data from source files is retrieved, merged with lookup data, and transformed for output.</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FORMAT: Data is sorted, summarized, and formatted if necessary.</a:t>
            </a:r>
            <a:r>
              <a:rPr lang="en-US" altLang="en-US" sz="2000">
                <a:solidFill>
                  <a:schemeClr val="tx1"/>
                </a:solidFill>
              </a:rPr>
              <a:t> </a:t>
            </a:r>
          </a:p>
        </p:txBody>
      </p:sp>
      <p:grpSp>
        <p:nvGrpSpPr>
          <p:cNvPr id="5130" name="Group 9">
            <a:extLst>
              <a:ext uri="{FF2B5EF4-FFF2-40B4-BE49-F238E27FC236}">
                <a16:creationId xmlns:a16="http://schemas.microsoft.com/office/drawing/2014/main" id="{D69608C5-8F14-5143-A2D6-B3E1700C3278}"/>
              </a:ext>
            </a:extLst>
          </p:cNvPr>
          <p:cNvGrpSpPr>
            <a:grpSpLocks/>
          </p:cNvGrpSpPr>
          <p:nvPr/>
        </p:nvGrpSpPr>
        <p:grpSpPr bwMode="auto">
          <a:xfrm>
            <a:off x="228600" y="1066800"/>
            <a:ext cx="1600200" cy="1066800"/>
            <a:chOff x="864" y="816"/>
            <a:chExt cx="4311" cy="2874"/>
          </a:xfrm>
        </p:grpSpPr>
        <p:sp>
          <p:nvSpPr>
            <p:cNvPr id="5131" name="AutoShape 10">
              <a:extLst>
                <a:ext uri="{FF2B5EF4-FFF2-40B4-BE49-F238E27FC236}">
                  <a16:creationId xmlns:a16="http://schemas.microsoft.com/office/drawing/2014/main" id="{BB27A0C6-1332-A544-8355-C37D9B1E7EB1}"/>
                </a:ext>
              </a:extLst>
            </p:cNvPr>
            <p:cNvSpPr>
              <a:spLocks noChangeArrowheads="1"/>
            </p:cNvSpPr>
            <p:nvPr/>
          </p:nvSpPr>
          <p:spPr bwMode="auto">
            <a:xfrm>
              <a:off x="917" y="2730"/>
              <a:ext cx="768" cy="960"/>
            </a:xfrm>
            <a:prstGeom prst="flowChartMagneticDisk">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5132" name="AutoShape 11">
              <a:extLst>
                <a:ext uri="{FF2B5EF4-FFF2-40B4-BE49-F238E27FC236}">
                  <a16:creationId xmlns:a16="http://schemas.microsoft.com/office/drawing/2014/main" id="{B1480B78-502C-2F41-B719-58733DA93633}"/>
                </a:ext>
              </a:extLst>
            </p:cNvPr>
            <p:cNvSpPr>
              <a:spLocks noChangeArrowheads="1"/>
            </p:cNvSpPr>
            <p:nvPr/>
          </p:nvSpPr>
          <p:spPr bwMode="auto">
            <a:xfrm>
              <a:off x="2777" y="824"/>
              <a:ext cx="772" cy="954"/>
            </a:xfrm>
            <a:prstGeom prst="flowChartMagneticDisk">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5133" name="AutoShape 12">
              <a:extLst>
                <a:ext uri="{FF2B5EF4-FFF2-40B4-BE49-F238E27FC236}">
                  <a16:creationId xmlns:a16="http://schemas.microsoft.com/office/drawing/2014/main" id="{860233F2-68F6-BF40-BA58-1A31F7CA2E14}"/>
                </a:ext>
              </a:extLst>
            </p:cNvPr>
            <p:cNvSpPr>
              <a:spLocks noChangeArrowheads="1"/>
            </p:cNvSpPr>
            <p:nvPr/>
          </p:nvSpPr>
          <p:spPr bwMode="auto">
            <a:xfrm>
              <a:off x="4407" y="2730"/>
              <a:ext cx="768" cy="960"/>
            </a:xfrm>
            <a:prstGeom prst="flowChartMagneticDisk">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5134" name="AutoShape 13">
              <a:extLst>
                <a:ext uri="{FF2B5EF4-FFF2-40B4-BE49-F238E27FC236}">
                  <a16:creationId xmlns:a16="http://schemas.microsoft.com/office/drawing/2014/main" id="{D1E4FF4F-996E-C04E-B3D3-041EF5A0C935}"/>
                </a:ext>
              </a:extLst>
            </p:cNvPr>
            <p:cNvSpPr>
              <a:spLocks noChangeArrowheads="1"/>
            </p:cNvSpPr>
            <p:nvPr/>
          </p:nvSpPr>
          <p:spPr bwMode="auto">
            <a:xfrm>
              <a:off x="1972" y="1249"/>
              <a:ext cx="669" cy="382"/>
            </a:xfrm>
            <a:prstGeom prst="rightArrow">
              <a:avLst>
                <a:gd name="adj1" fmla="val 50000"/>
                <a:gd name="adj2" fmla="val 43783"/>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5" name="AutoShape 14">
              <a:extLst>
                <a:ext uri="{FF2B5EF4-FFF2-40B4-BE49-F238E27FC236}">
                  <a16:creationId xmlns:a16="http://schemas.microsoft.com/office/drawing/2014/main" id="{B9B13315-5B37-634E-AB72-17A622A74BA5}"/>
                </a:ext>
              </a:extLst>
            </p:cNvPr>
            <p:cNvSpPr>
              <a:spLocks noChangeArrowheads="1"/>
            </p:cNvSpPr>
            <p:nvPr/>
          </p:nvSpPr>
          <p:spPr bwMode="auto">
            <a:xfrm rot="5400000">
              <a:off x="2903" y="1897"/>
              <a:ext cx="526" cy="382"/>
            </a:xfrm>
            <a:prstGeom prst="rightArrow">
              <a:avLst>
                <a:gd name="adj1" fmla="val 50000"/>
                <a:gd name="adj2" fmla="val 34424"/>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6" name="AutoShape 15">
              <a:extLst>
                <a:ext uri="{FF2B5EF4-FFF2-40B4-BE49-F238E27FC236}">
                  <a16:creationId xmlns:a16="http://schemas.microsoft.com/office/drawing/2014/main" id="{CC01EB8B-C6AD-DF4B-B729-050A0288AC23}"/>
                </a:ext>
              </a:extLst>
            </p:cNvPr>
            <p:cNvSpPr>
              <a:spLocks noChangeArrowheads="1"/>
            </p:cNvSpPr>
            <p:nvPr/>
          </p:nvSpPr>
          <p:spPr bwMode="auto">
            <a:xfrm>
              <a:off x="1828" y="3022"/>
              <a:ext cx="526" cy="382"/>
            </a:xfrm>
            <a:prstGeom prst="rightArrow">
              <a:avLst>
                <a:gd name="adj1" fmla="val 50000"/>
                <a:gd name="adj2" fmla="val 34424"/>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7" name="AutoShape 16">
              <a:extLst>
                <a:ext uri="{FF2B5EF4-FFF2-40B4-BE49-F238E27FC236}">
                  <a16:creationId xmlns:a16="http://schemas.microsoft.com/office/drawing/2014/main" id="{2D793659-DA62-3D4A-8F80-BDF5474C414B}"/>
                </a:ext>
              </a:extLst>
            </p:cNvPr>
            <p:cNvSpPr>
              <a:spLocks noChangeArrowheads="1"/>
            </p:cNvSpPr>
            <p:nvPr/>
          </p:nvSpPr>
          <p:spPr bwMode="auto">
            <a:xfrm>
              <a:off x="3788" y="3022"/>
              <a:ext cx="526" cy="382"/>
            </a:xfrm>
            <a:prstGeom prst="rightArrow">
              <a:avLst>
                <a:gd name="adj1" fmla="val 50000"/>
                <a:gd name="adj2" fmla="val 34424"/>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5138" name="Picture 17">
              <a:extLst>
                <a:ext uri="{FF2B5EF4-FFF2-40B4-BE49-F238E27FC236}">
                  <a16:creationId xmlns:a16="http://schemas.microsoft.com/office/drawing/2014/main" id="{730A1B8B-1FE2-7D44-9DDA-8AF445FD8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816"/>
              <a:ext cx="1100" cy="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139" name="Group 18">
              <a:extLst>
                <a:ext uri="{FF2B5EF4-FFF2-40B4-BE49-F238E27FC236}">
                  <a16:creationId xmlns:a16="http://schemas.microsoft.com/office/drawing/2014/main" id="{547E54F0-34E5-FF43-8183-5D47E902CA1E}"/>
                </a:ext>
              </a:extLst>
            </p:cNvPr>
            <p:cNvGrpSpPr>
              <a:grpSpLocks/>
            </p:cNvGrpSpPr>
            <p:nvPr/>
          </p:nvGrpSpPr>
          <p:grpSpPr bwMode="auto">
            <a:xfrm>
              <a:off x="2655" y="2495"/>
              <a:ext cx="894" cy="1053"/>
              <a:chOff x="4744" y="965"/>
              <a:chExt cx="1685" cy="2056"/>
            </a:xfrm>
          </p:grpSpPr>
          <p:sp>
            <p:nvSpPr>
              <p:cNvPr id="5140" name="Rectangle 19">
                <a:extLst>
                  <a:ext uri="{FF2B5EF4-FFF2-40B4-BE49-F238E27FC236}">
                    <a16:creationId xmlns:a16="http://schemas.microsoft.com/office/drawing/2014/main" id="{52F97C98-AF47-074E-BD67-941FE31CFC10}"/>
                  </a:ext>
                </a:extLst>
              </p:cNvPr>
              <p:cNvSpPr>
                <a:spLocks noChangeArrowheads="1"/>
              </p:cNvSpPr>
              <p:nvPr/>
            </p:nvSpPr>
            <p:spPr bwMode="auto">
              <a:xfrm>
                <a:off x="6227" y="965"/>
                <a:ext cx="191" cy="2056"/>
              </a:xfrm>
              <a:prstGeom prst="rect">
                <a:avLst/>
              </a:prstGeom>
              <a:solidFill>
                <a:schemeClr val="bg1"/>
              </a:solidFill>
              <a:ln w="127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5141" name="Picture 20" descr="IBM_zHE_dynamic_left">
                <a:extLst>
                  <a:ext uri="{FF2B5EF4-FFF2-40B4-BE49-F238E27FC236}">
                    <a16:creationId xmlns:a16="http://schemas.microsoft.com/office/drawing/2014/main" id="{325561A2-2333-CA40-B619-E3F3E910C2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10811"/>
              <a:stretch>
                <a:fillRect/>
              </a:stretch>
            </p:blipFill>
            <p:spPr bwMode="auto">
              <a:xfrm>
                <a:off x="4744" y="965"/>
                <a:ext cx="1685" cy="20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pic>
        <p:nvPicPr>
          <p:cNvPr id="2" name="Online Media 1" descr="Mod10slide3.mp3">
            <a:hlinkClick r:id="" action="ppaction://media"/>
            <a:extLst>
              <a:ext uri="{FF2B5EF4-FFF2-40B4-BE49-F238E27FC236}">
                <a16:creationId xmlns:a16="http://schemas.microsoft.com/office/drawing/2014/main" id="{DF1F3D0C-A66A-E343-8B13-F527DCB485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4000" y="3033059"/>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9">
            <a:extLst>
              <a:ext uri="{FF2B5EF4-FFF2-40B4-BE49-F238E27FC236}">
                <a16:creationId xmlns:a16="http://schemas.microsoft.com/office/drawing/2014/main" id="{3034C321-20F6-3048-9897-9A90060330B1}"/>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254C5841-8C00-7B45-B3F8-8606236B4AD3}" type="slidenum">
              <a:rPr lang="en-AU" altLang="en-US" sz="1400"/>
              <a:pPr/>
              <a:t>30</a:t>
            </a:fld>
            <a:endParaRPr lang="en-AU" altLang="en-US" sz="1400"/>
          </a:p>
        </p:txBody>
      </p:sp>
      <p:sp>
        <p:nvSpPr>
          <p:cNvPr id="32771" name="Rectangle 2">
            <a:extLst>
              <a:ext uri="{FF2B5EF4-FFF2-40B4-BE49-F238E27FC236}">
                <a16:creationId xmlns:a16="http://schemas.microsoft.com/office/drawing/2014/main" id="{FF4871ED-C97C-1649-8B36-9796852097CF}"/>
              </a:ext>
            </a:extLst>
          </p:cNvPr>
          <p:cNvSpPr>
            <a:spLocks noGrp="1" noChangeArrowheads="1"/>
          </p:cNvSpPr>
          <p:nvPr>
            <p:ph type="title" idx="4294967295"/>
          </p:nvPr>
        </p:nvSpPr>
        <p:spPr>
          <a:noFill/>
        </p:spPr>
        <p:txBody>
          <a:bodyPr/>
          <a:lstStyle/>
          <a:p>
            <a:pPr eaLnBrk="1" hangingPunct="1"/>
            <a:r>
              <a:rPr lang="en-US" altLang="en-US"/>
              <a:t>Page Break Header Example</a:t>
            </a:r>
          </a:p>
        </p:txBody>
      </p:sp>
      <p:pic>
        <p:nvPicPr>
          <p:cNvPr id="32772" name="Picture 4">
            <a:extLst>
              <a:ext uri="{FF2B5EF4-FFF2-40B4-BE49-F238E27FC236}">
                <a16:creationId xmlns:a16="http://schemas.microsoft.com/office/drawing/2014/main" id="{257D49BE-B52F-8544-94B5-B6EE8AA869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891"/>
          <a:stretch>
            <a:fillRect/>
          </a:stretch>
        </p:blipFill>
        <p:spPr bwMode="auto">
          <a:xfrm>
            <a:off x="762000" y="762000"/>
            <a:ext cx="769620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32773" name="Rectangle 5">
            <a:extLst>
              <a:ext uri="{FF2B5EF4-FFF2-40B4-BE49-F238E27FC236}">
                <a16:creationId xmlns:a16="http://schemas.microsoft.com/office/drawing/2014/main" id="{9B3F0B69-5E4F-C943-85A7-876D80A65702}"/>
              </a:ext>
            </a:extLst>
          </p:cNvPr>
          <p:cNvSpPr>
            <a:spLocks noChangeArrowheads="1"/>
          </p:cNvSpPr>
          <p:nvPr/>
        </p:nvSpPr>
        <p:spPr bwMode="auto">
          <a:xfrm flipV="1">
            <a:off x="3886200" y="914400"/>
            <a:ext cx="838200" cy="279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2774" name="Text Box 6">
            <a:extLst>
              <a:ext uri="{FF2B5EF4-FFF2-40B4-BE49-F238E27FC236}">
                <a16:creationId xmlns:a16="http://schemas.microsoft.com/office/drawing/2014/main" id="{7D4BFA78-3551-424B-88A9-5F58D572B662}"/>
              </a:ext>
            </a:extLst>
          </p:cNvPr>
          <p:cNvSpPr txBox="1">
            <a:spLocks noChangeArrowheads="1"/>
          </p:cNvSpPr>
          <p:nvPr/>
        </p:nvSpPr>
        <p:spPr bwMode="auto">
          <a:xfrm>
            <a:off x="1066800" y="5334000"/>
            <a:ext cx="6981825" cy="6159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The store number is no longer displayed at the top of the sort break, but it </a:t>
            </a:r>
            <a:r>
              <a:rPr lang="en-US" altLang="en-US" sz="1800" b="1" i="1">
                <a:solidFill>
                  <a:srgbClr val="3366FF"/>
                </a:solidFill>
              </a:rPr>
              <a:t>is</a:t>
            </a:r>
            <a:r>
              <a:rPr lang="en-US" altLang="en-US" sz="1800" b="1">
                <a:solidFill>
                  <a:srgbClr val="3366FF"/>
                </a:solidFill>
              </a:rPr>
              <a:t> displayed in the heading. </a:t>
            </a:r>
          </a:p>
        </p:txBody>
      </p:sp>
      <p:sp>
        <p:nvSpPr>
          <p:cNvPr id="32775" name="Line 7">
            <a:extLst>
              <a:ext uri="{FF2B5EF4-FFF2-40B4-BE49-F238E27FC236}">
                <a16:creationId xmlns:a16="http://schemas.microsoft.com/office/drawing/2014/main" id="{16A55D75-3783-2E48-99A4-2246D2AE8448}"/>
              </a:ext>
            </a:extLst>
          </p:cNvPr>
          <p:cNvSpPr>
            <a:spLocks noChangeShapeType="1"/>
          </p:cNvSpPr>
          <p:nvPr/>
        </p:nvSpPr>
        <p:spPr bwMode="auto">
          <a:xfrm flipH="1" flipV="1">
            <a:off x="1371600" y="2133600"/>
            <a:ext cx="914400" cy="31242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32776" name="Text Box 8">
            <a:extLst>
              <a:ext uri="{FF2B5EF4-FFF2-40B4-BE49-F238E27FC236}">
                <a16:creationId xmlns:a16="http://schemas.microsoft.com/office/drawing/2014/main" id="{4E3CE65D-F2BF-1C4A-AE7B-1F011263D260}"/>
              </a:ext>
            </a:extLst>
          </p:cNvPr>
          <p:cNvSpPr txBox="1">
            <a:spLocks noChangeArrowheads="1"/>
          </p:cNvSpPr>
          <p:nvPr/>
        </p:nvSpPr>
        <p:spPr bwMode="auto">
          <a:xfrm>
            <a:off x="990600" y="1828800"/>
            <a:ext cx="1295400" cy="3683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sz="1800" b="1">
              <a:solidFill>
                <a:srgbClr val="3366FF"/>
              </a:solidFill>
            </a:endParaRPr>
          </a:p>
        </p:txBody>
      </p:sp>
      <p:sp>
        <p:nvSpPr>
          <p:cNvPr id="32777" name="Line 9">
            <a:extLst>
              <a:ext uri="{FF2B5EF4-FFF2-40B4-BE49-F238E27FC236}">
                <a16:creationId xmlns:a16="http://schemas.microsoft.com/office/drawing/2014/main" id="{5CFA87CC-667F-3544-9729-95EDDC9ED560}"/>
              </a:ext>
            </a:extLst>
          </p:cNvPr>
          <p:cNvSpPr>
            <a:spLocks noChangeShapeType="1"/>
          </p:cNvSpPr>
          <p:nvPr/>
        </p:nvSpPr>
        <p:spPr bwMode="auto">
          <a:xfrm flipH="1" flipV="1">
            <a:off x="4343400" y="1219200"/>
            <a:ext cx="228600" cy="41910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 name="Online Media 1" descr="Mod10slide30.mp3">
            <a:hlinkClick r:id="" action="ppaction://media"/>
            <a:extLst>
              <a:ext uri="{FF2B5EF4-FFF2-40B4-BE49-F238E27FC236}">
                <a16:creationId xmlns:a16="http://schemas.microsoft.com/office/drawing/2014/main" id="{8F95BA02-CC76-2241-88F2-D1CFEFF1D4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92200" y="288738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a:extLst>
              <a:ext uri="{FF2B5EF4-FFF2-40B4-BE49-F238E27FC236}">
                <a16:creationId xmlns:a16="http://schemas.microsoft.com/office/drawing/2014/main" id="{0FC7EDF7-42E3-F64E-A223-9AA5C23FF5D6}"/>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19F0318-AEB3-0441-A2A6-5FAC230A2BFD}" type="slidenum">
              <a:rPr lang="en-AU" altLang="en-US" sz="1400"/>
              <a:pPr/>
              <a:t>31</a:t>
            </a:fld>
            <a:endParaRPr lang="en-AU" altLang="en-US" sz="1400"/>
          </a:p>
        </p:txBody>
      </p:sp>
      <p:pic>
        <p:nvPicPr>
          <p:cNvPr id="33795" name="Picture 5">
            <a:extLst>
              <a:ext uri="{FF2B5EF4-FFF2-40B4-BE49-F238E27FC236}">
                <a16:creationId xmlns:a16="http://schemas.microsoft.com/office/drawing/2014/main" id="{D7EF541B-0C74-A24C-8A32-78A6F94131D9}"/>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5867400" cy="5324475"/>
          </a:xfrm>
          <a:prstGeom prst="rect">
            <a:avLst/>
          </a:prstGeom>
          <a:noFill/>
          <a:ln w="31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33796" name="Rectangle 2">
            <a:extLst>
              <a:ext uri="{FF2B5EF4-FFF2-40B4-BE49-F238E27FC236}">
                <a16:creationId xmlns:a16="http://schemas.microsoft.com/office/drawing/2014/main" id="{66225198-B994-9D47-976A-C3E7383C54D3}"/>
              </a:ext>
            </a:extLst>
          </p:cNvPr>
          <p:cNvSpPr>
            <a:spLocks noGrp="1" noChangeArrowheads="1"/>
          </p:cNvSpPr>
          <p:nvPr>
            <p:ph type="title" idx="4294967295"/>
          </p:nvPr>
        </p:nvSpPr>
        <p:spPr>
          <a:noFill/>
        </p:spPr>
        <p:txBody>
          <a:bodyPr/>
          <a:lstStyle/>
          <a:p>
            <a:pPr eaLnBrk="1" hangingPunct="1"/>
            <a:r>
              <a:rPr lang="en-US" altLang="en-US"/>
              <a:t>Max and Min Aggregation Functions</a:t>
            </a:r>
          </a:p>
        </p:txBody>
      </p:sp>
      <p:sp>
        <p:nvSpPr>
          <p:cNvPr id="33797" name="Rectangle 4">
            <a:extLst>
              <a:ext uri="{FF2B5EF4-FFF2-40B4-BE49-F238E27FC236}">
                <a16:creationId xmlns:a16="http://schemas.microsoft.com/office/drawing/2014/main" id="{7C2BB164-0E2D-9143-A6B8-7AC236BD8047}"/>
              </a:ext>
            </a:extLst>
          </p:cNvPr>
          <p:cNvSpPr>
            <a:spLocks noChangeArrowheads="1"/>
          </p:cNvSpPr>
          <p:nvPr/>
        </p:nvSpPr>
        <p:spPr bwMode="auto">
          <a:xfrm flipV="1">
            <a:off x="4495800" y="5181600"/>
            <a:ext cx="19050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31.mp3">
            <a:hlinkClick r:id="" action="ppaction://media"/>
            <a:extLst>
              <a:ext uri="{FF2B5EF4-FFF2-40B4-BE49-F238E27FC236}">
                <a16:creationId xmlns:a16="http://schemas.microsoft.com/office/drawing/2014/main" id="{D7BAE6A2-9DBE-BB48-8640-A434FCDFD64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09800" y="2895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a:extLst>
              <a:ext uri="{FF2B5EF4-FFF2-40B4-BE49-F238E27FC236}">
                <a16:creationId xmlns:a16="http://schemas.microsoft.com/office/drawing/2014/main" id="{8C807238-DF35-5049-87F5-58067D331F0A}"/>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2170B26D-CB7B-D149-82DF-23C3D4E82401}" type="slidenum">
              <a:rPr lang="en-AU" altLang="en-US" sz="1400"/>
              <a:pPr/>
              <a:t>32</a:t>
            </a:fld>
            <a:endParaRPr lang="en-AU" altLang="en-US" sz="1400"/>
          </a:p>
        </p:txBody>
      </p:sp>
      <p:pic>
        <p:nvPicPr>
          <p:cNvPr id="34819" name="Picture 10">
            <a:extLst>
              <a:ext uri="{FF2B5EF4-FFF2-40B4-BE49-F238E27FC236}">
                <a16:creationId xmlns:a16="http://schemas.microsoft.com/office/drawing/2014/main" id="{ABE21F67-7BC1-614D-B8FF-DDD55CB72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286000"/>
            <a:ext cx="5562600" cy="398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34820" name="Rectangle 2">
            <a:extLst>
              <a:ext uri="{FF2B5EF4-FFF2-40B4-BE49-F238E27FC236}">
                <a16:creationId xmlns:a16="http://schemas.microsoft.com/office/drawing/2014/main" id="{17743971-B4DD-A64B-8269-A099527C2154}"/>
              </a:ext>
            </a:extLst>
          </p:cNvPr>
          <p:cNvSpPr>
            <a:spLocks noGrp="1" noChangeArrowheads="1"/>
          </p:cNvSpPr>
          <p:nvPr>
            <p:ph type="title" idx="4294967295"/>
          </p:nvPr>
        </p:nvSpPr>
        <p:spPr>
          <a:noFill/>
        </p:spPr>
        <p:txBody>
          <a:bodyPr/>
          <a:lstStyle/>
          <a:p>
            <a:pPr eaLnBrk="1" hangingPunct="1"/>
            <a:r>
              <a:rPr lang="en-US" altLang="en-US"/>
              <a:t>Max and Min Report Examples</a:t>
            </a:r>
          </a:p>
        </p:txBody>
      </p:sp>
      <p:pic>
        <p:nvPicPr>
          <p:cNvPr id="34821" name="Picture 3">
            <a:extLst>
              <a:ext uri="{FF2B5EF4-FFF2-40B4-BE49-F238E27FC236}">
                <a16:creationId xmlns:a16="http://schemas.microsoft.com/office/drawing/2014/main" id="{C11218C1-5171-884A-A2ED-5B4012BFA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408" t="33334" r="30193" b="7246"/>
          <a:stretch>
            <a:fillRect/>
          </a:stretch>
        </p:blipFill>
        <p:spPr bwMode="auto">
          <a:xfrm>
            <a:off x="0" y="1066800"/>
            <a:ext cx="3200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34822" name="Rectangle 11">
            <a:extLst>
              <a:ext uri="{FF2B5EF4-FFF2-40B4-BE49-F238E27FC236}">
                <a16:creationId xmlns:a16="http://schemas.microsoft.com/office/drawing/2014/main" id="{1197916E-D150-0A47-99B1-D4E917067C75}"/>
              </a:ext>
            </a:extLst>
          </p:cNvPr>
          <p:cNvSpPr>
            <a:spLocks noChangeArrowheads="1"/>
          </p:cNvSpPr>
          <p:nvPr/>
        </p:nvSpPr>
        <p:spPr bwMode="auto">
          <a:xfrm flipV="1">
            <a:off x="5943600" y="3733800"/>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4823" name="Rectangle 12">
            <a:extLst>
              <a:ext uri="{FF2B5EF4-FFF2-40B4-BE49-F238E27FC236}">
                <a16:creationId xmlns:a16="http://schemas.microsoft.com/office/drawing/2014/main" id="{5C679BEB-B4C9-394F-98D1-CE521F32277D}"/>
              </a:ext>
            </a:extLst>
          </p:cNvPr>
          <p:cNvSpPr>
            <a:spLocks noChangeArrowheads="1"/>
          </p:cNvSpPr>
          <p:nvPr/>
        </p:nvSpPr>
        <p:spPr bwMode="auto">
          <a:xfrm flipV="1">
            <a:off x="7696200" y="3733800"/>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4824" name="Line 13">
            <a:extLst>
              <a:ext uri="{FF2B5EF4-FFF2-40B4-BE49-F238E27FC236}">
                <a16:creationId xmlns:a16="http://schemas.microsoft.com/office/drawing/2014/main" id="{30EE3F81-7978-6042-98CB-0641A038DE58}"/>
              </a:ext>
            </a:extLst>
          </p:cNvPr>
          <p:cNvSpPr>
            <a:spLocks noChangeShapeType="1"/>
          </p:cNvSpPr>
          <p:nvPr/>
        </p:nvSpPr>
        <p:spPr bwMode="auto">
          <a:xfrm>
            <a:off x="3200400" y="1447800"/>
            <a:ext cx="2667000" cy="22098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34825" name="Line 14">
            <a:extLst>
              <a:ext uri="{FF2B5EF4-FFF2-40B4-BE49-F238E27FC236}">
                <a16:creationId xmlns:a16="http://schemas.microsoft.com/office/drawing/2014/main" id="{61F469A6-952C-D745-B636-D22E6813C9B4}"/>
              </a:ext>
            </a:extLst>
          </p:cNvPr>
          <p:cNvSpPr>
            <a:spLocks noChangeShapeType="1"/>
          </p:cNvSpPr>
          <p:nvPr/>
        </p:nvSpPr>
        <p:spPr bwMode="auto">
          <a:xfrm>
            <a:off x="3200400" y="1219200"/>
            <a:ext cx="4495800" cy="25146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34826" name="Rectangle 15">
            <a:extLst>
              <a:ext uri="{FF2B5EF4-FFF2-40B4-BE49-F238E27FC236}">
                <a16:creationId xmlns:a16="http://schemas.microsoft.com/office/drawing/2014/main" id="{CEA07A37-8A2C-C64C-883F-7DFB2204A5BF}"/>
              </a:ext>
            </a:extLst>
          </p:cNvPr>
          <p:cNvSpPr>
            <a:spLocks noChangeArrowheads="1"/>
          </p:cNvSpPr>
          <p:nvPr/>
        </p:nvSpPr>
        <p:spPr bwMode="auto">
          <a:xfrm flipV="1">
            <a:off x="5943600" y="4648200"/>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4827" name="Line 16">
            <a:extLst>
              <a:ext uri="{FF2B5EF4-FFF2-40B4-BE49-F238E27FC236}">
                <a16:creationId xmlns:a16="http://schemas.microsoft.com/office/drawing/2014/main" id="{EE1D7433-6A95-1447-9AFE-469FE2363FFC}"/>
              </a:ext>
            </a:extLst>
          </p:cNvPr>
          <p:cNvSpPr>
            <a:spLocks noChangeShapeType="1"/>
          </p:cNvSpPr>
          <p:nvPr/>
        </p:nvSpPr>
        <p:spPr bwMode="auto">
          <a:xfrm flipH="1">
            <a:off x="6019800" y="4038600"/>
            <a:ext cx="0" cy="5334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34828" name="Text Box 8">
            <a:extLst>
              <a:ext uri="{FF2B5EF4-FFF2-40B4-BE49-F238E27FC236}">
                <a16:creationId xmlns:a16="http://schemas.microsoft.com/office/drawing/2014/main" id="{907099F8-3266-3B49-BCF7-24B9A092AC8A}"/>
              </a:ext>
            </a:extLst>
          </p:cNvPr>
          <p:cNvSpPr txBox="1">
            <a:spLocks noChangeArrowheads="1"/>
          </p:cNvSpPr>
          <p:nvPr/>
        </p:nvSpPr>
        <p:spPr bwMode="auto">
          <a:xfrm>
            <a:off x="304800" y="609600"/>
            <a:ext cx="2819400" cy="36830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1800" b="1">
                <a:solidFill>
                  <a:srgbClr val="3366FF"/>
                </a:solidFill>
              </a:rPr>
              <a:t>Detail List</a:t>
            </a:r>
          </a:p>
        </p:txBody>
      </p:sp>
      <p:sp>
        <p:nvSpPr>
          <p:cNvPr id="34829" name="Text Box 17">
            <a:extLst>
              <a:ext uri="{FF2B5EF4-FFF2-40B4-BE49-F238E27FC236}">
                <a16:creationId xmlns:a16="http://schemas.microsoft.com/office/drawing/2014/main" id="{F2111593-0398-4542-8A5B-595E52181478}"/>
              </a:ext>
            </a:extLst>
          </p:cNvPr>
          <p:cNvSpPr txBox="1">
            <a:spLocks noChangeArrowheads="1"/>
          </p:cNvSpPr>
          <p:nvPr/>
        </p:nvSpPr>
        <p:spPr bwMode="auto">
          <a:xfrm>
            <a:off x="5029200" y="1828800"/>
            <a:ext cx="2819400" cy="36830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1800" b="1">
                <a:solidFill>
                  <a:srgbClr val="3366FF"/>
                </a:solidFill>
              </a:rPr>
              <a:t>New Report</a:t>
            </a:r>
          </a:p>
        </p:txBody>
      </p:sp>
      <p:sp>
        <p:nvSpPr>
          <p:cNvPr id="34830" name="Rectangle 18">
            <a:extLst>
              <a:ext uri="{FF2B5EF4-FFF2-40B4-BE49-F238E27FC236}">
                <a16:creationId xmlns:a16="http://schemas.microsoft.com/office/drawing/2014/main" id="{09D963A8-3395-1049-9844-522AA7BFEDDE}"/>
              </a:ext>
            </a:extLst>
          </p:cNvPr>
          <p:cNvSpPr>
            <a:spLocks noChangeArrowheads="1"/>
          </p:cNvSpPr>
          <p:nvPr/>
        </p:nvSpPr>
        <p:spPr bwMode="auto">
          <a:xfrm flipV="1">
            <a:off x="7696200" y="4648200"/>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4831" name="Line 19">
            <a:extLst>
              <a:ext uri="{FF2B5EF4-FFF2-40B4-BE49-F238E27FC236}">
                <a16:creationId xmlns:a16="http://schemas.microsoft.com/office/drawing/2014/main" id="{3F23E3DA-DC4A-064F-AFFD-E79A8B6D1294}"/>
              </a:ext>
            </a:extLst>
          </p:cNvPr>
          <p:cNvSpPr>
            <a:spLocks noChangeShapeType="1"/>
          </p:cNvSpPr>
          <p:nvPr/>
        </p:nvSpPr>
        <p:spPr bwMode="auto">
          <a:xfrm flipH="1">
            <a:off x="8001000" y="4038600"/>
            <a:ext cx="0" cy="5334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 name="Online Media 1" descr="Mod10slide32.mp3">
            <a:hlinkClick r:id="" action="ppaction://media"/>
            <a:extLst>
              <a:ext uri="{FF2B5EF4-FFF2-40B4-BE49-F238E27FC236}">
                <a16:creationId xmlns:a16="http://schemas.microsoft.com/office/drawing/2014/main" id="{3478D85B-3E6A-7F45-8FCA-E4A4377DCBB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6637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9">
            <a:extLst>
              <a:ext uri="{FF2B5EF4-FFF2-40B4-BE49-F238E27FC236}">
                <a16:creationId xmlns:a16="http://schemas.microsoft.com/office/drawing/2014/main" id="{262F4A7D-67BB-064A-B8E6-B270AC524ED4}"/>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0F7748D-412A-144F-9EA6-ED4C5E48D848}" type="slidenum">
              <a:rPr lang="en-AU" altLang="en-US" sz="1400"/>
              <a:pPr/>
              <a:t>33</a:t>
            </a:fld>
            <a:endParaRPr lang="en-AU" altLang="en-US" sz="1400"/>
          </a:p>
        </p:txBody>
      </p:sp>
      <p:sp>
        <p:nvSpPr>
          <p:cNvPr id="35843" name="Rectangle 2">
            <a:extLst>
              <a:ext uri="{FF2B5EF4-FFF2-40B4-BE49-F238E27FC236}">
                <a16:creationId xmlns:a16="http://schemas.microsoft.com/office/drawing/2014/main" id="{A61321C0-E08D-164E-BBD1-FC609A5CF92D}"/>
              </a:ext>
            </a:extLst>
          </p:cNvPr>
          <p:cNvSpPr>
            <a:spLocks noGrp="1" noChangeArrowheads="1"/>
          </p:cNvSpPr>
          <p:nvPr>
            <p:ph type="title" idx="4294967295"/>
          </p:nvPr>
        </p:nvSpPr>
        <p:spPr>
          <a:noFill/>
        </p:spPr>
        <p:txBody>
          <a:bodyPr/>
          <a:lstStyle/>
          <a:p>
            <a:pPr eaLnBrk="1" hangingPunct="1"/>
            <a:r>
              <a:rPr lang="en-US" altLang="en-US"/>
              <a:t>Group Max and Min Aggregation Functions</a:t>
            </a:r>
          </a:p>
        </p:txBody>
      </p:sp>
      <p:sp>
        <p:nvSpPr>
          <p:cNvPr id="35844" name="Rectangle 4">
            <a:extLst>
              <a:ext uri="{FF2B5EF4-FFF2-40B4-BE49-F238E27FC236}">
                <a16:creationId xmlns:a16="http://schemas.microsoft.com/office/drawing/2014/main" id="{B297A3FA-5611-3B48-AA9E-19CB1AADBEE8}"/>
              </a:ext>
            </a:extLst>
          </p:cNvPr>
          <p:cNvSpPr>
            <a:spLocks noChangeArrowheads="1"/>
          </p:cNvSpPr>
          <p:nvPr/>
        </p:nvSpPr>
        <p:spPr bwMode="auto">
          <a:xfrm flipV="1">
            <a:off x="4638675" y="5340350"/>
            <a:ext cx="19050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35845" name="Picture 6">
            <a:extLst>
              <a:ext uri="{FF2B5EF4-FFF2-40B4-BE49-F238E27FC236}">
                <a16:creationId xmlns:a16="http://schemas.microsoft.com/office/drawing/2014/main" id="{659F78DB-5ACC-2C4C-BAFB-7A6D0C433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475" y="714375"/>
            <a:ext cx="5876925"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35846" name="Rectangle 7">
            <a:extLst>
              <a:ext uri="{FF2B5EF4-FFF2-40B4-BE49-F238E27FC236}">
                <a16:creationId xmlns:a16="http://schemas.microsoft.com/office/drawing/2014/main" id="{82C5207D-9277-DE45-A1A4-12214FE9D5FC}"/>
              </a:ext>
            </a:extLst>
          </p:cNvPr>
          <p:cNvSpPr>
            <a:spLocks noChangeArrowheads="1"/>
          </p:cNvSpPr>
          <p:nvPr/>
        </p:nvSpPr>
        <p:spPr bwMode="auto">
          <a:xfrm flipV="1">
            <a:off x="4424363" y="5132388"/>
            <a:ext cx="19050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33.mp3">
            <a:hlinkClick r:id="" action="ppaction://media"/>
            <a:extLst>
              <a:ext uri="{FF2B5EF4-FFF2-40B4-BE49-F238E27FC236}">
                <a16:creationId xmlns:a16="http://schemas.microsoft.com/office/drawing/2014/main" id="{4951FF41-35F7-864D-964E-81218680EBC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66800" y="303688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a:extLst>
              <a:ext uri="{FF2B5EF4-FFF2-40B4-BE49-F238E27FC236}">
                <a16:creationId xmlns:a16="http://schemas.microsoft.com/office/drawing/2014/main" id="{F9937C79-F363-4A46-BA51-D89173EAF8FD}"/>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ACBEE151-345D-3B4A-9208-C28FEF7978A9}" type="slidenum">
              <a:rPr lang="en-AU" altLang="en-US" sz="1400"/>
              <a:pPr/>
              <a:t>34</a:t>
            </a:fld>
            <a:endParaRPr lang="en-AU" altLang="en-US" sz="1400"/>
          </a:p>
        </p:txBody>
      </p:sp>
      <p:pic>
        <p:nvPicPr>
          <p:cNvPr id="36867" name="Picture 19">
            <a:extLst>
              <a:ext uri="{FF2B5EF4-FFF2-40B4-BE49-F238E27FC236}">
                <a16:creationId xmlns:a16="http://schemas.microsoft.com/office/drawing/2014/main" id="{76C8A0BC-C9CE-BF43-816F-859F3C64B1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50" y="762000"/>
            <a:ext cx="8058150"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36868" name="Rectangle 2">
            <a:extLst>
              <a:ext uri="{FF2B5EF4-FFF2-40B4-BE49-F238E27FC236}">
                <a16:creationId xmlns:a16="http://schemas.microsoft.com/office/drawing/2014/main" id="{98811F83-A493-8A40-BCB1-3AAEBDB11668}"/>
              </a:ext>
            </a:extLst>
          </p:cNvPr>
          <p:cNvSpPr>
            <a:spLocks noGrp="1" noChangeArrowheads="1"/>
          </p:cNvSpPr>
          <p:nvPr>
            <p:ph type="title" idx="4294967295"/>
          </p:nvPr>
        </p:nvSpPr>
        <p:spPr>
          <a:noFill/>
        </p:spPr>
        <p:txBody>
          <a:bodyPr/>
          <a:lstStyle/>
          <a:p>
            <a:pPr eaLnBrk="1" hangingPunct="1"/>
            <a:r>
              <a:rPr lang="en-US" altLang="en-US"/>
              <a:t>Group Max and Min Report Examples</a:t>
            </a:r>
          </a:p>
        </p:txBody>
      </p:sp>
      <p:sp>
        <p:nvSpPr>
          <p:cNvPr id="36869" name="Rectangle 13">
            <a:extLst>
              <a:ext uri="{FF2B5EF4-FFF2-40B4-BE49-F238E27FC236}">
                <a16:creationId xmlns:a16="http://schemas.microsoft.com/office/drawing/2014/main" id="{1C47F5A6-21EA-4F41-BE2C-318C7129451C}"/>
              </a:ext>
            </a:extLst>
          </p:cNvPr>
          <p:cNvSpPr>
            <a:spLocks noChangeArrowheads="1"/>
          </p:cNvSpPr>
          <p:nvPr/>
        </p:nvSpPr>
        <p:spPr bwMode="auto">
          <a:xfrm flipV="1">
            <a:off x="3429000" y="2286000"/>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6870" name="Rectangle 14">
            <a:extLst>
              <a:ext uri="{FF2B5EF4-FFF2-40B4-BE49-F238E27FC236}">
                <a16:creationId xmlns:a16="http://schemas.microsoft.com/office/drawing/2014/main" id="{B239C8FB-1E3B-C94E-8B60-2581156FBC42}"/>
              </a:ext>
            </a:extLst>
          </p:cNvPr>
          <p:cNvSpPr>
            <a:spLocks noChangeArrowheads="1"/>
          </p:cNvSpPr>
          <p:nvPr/>
        </p:nvSpPr>
        <p:spPr bwMode="auto">
          <a:xfrm flipV="1">
            <a:off x="3429000" y="3200400"/>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6871" name="Line 15">
            <a:extLst>
              <a:ext uri="{FF2B5EF4-FFF2-40B4-BE49-F238E27FC236}">
                <a16:creationId xmlns:a16="http://schemas.microsoft.com/office/drawing/2014/main" id="{B81E4E5B-DAE3-B64C-8FDE-3C2F94BB9ABF}"/>
              </a:ext>
            </a:extLst>
          </p:cNvPr>
          <p:cNvSpPr>
            <a:spLocks noChangeShapeType="1"/>
          </p:cNvSpPr>
          <p:nvPr/>
        </p:nvSpPr>
        <p:spPr bwMode="auto">
          <a:xfrm flipH="1">
            <a:off x="3505200" y="2590800"/>
            <a:ext cx="0" cy="5334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36872" name="Rectangle 16">
            <a:extLst>
              <a:ext uri="{FF2B5EF4-FFF2-40B4-BE49-F238E27FC236}">
                <a16:creationId xmlns:a16="http://schemas.microsoft.com/office/drawing/2014/main" id="{B416DF15-DF67-D445-A0AD-0E266CC33A2A}"/>
              </a:ext>
            </a:extLst>
          </p:cNvPr>
          <p:cNvSpPr>
            <a:spLocks noChangeArrowheads="1"/>
          </p:cNvSpPr>
          <p:nvPr/>
        </p:nvSpPr>
        <p:spPr bwMode="auto">
          <a:xfrm flipV="1">
            <a:off x="5257800" y="2743200"/>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6873" name="Rectangle 17">
            <a:extLst>
              <a:ext uri="{FF2B5EF4-FFF2-40B4-BE49-F238E27FC236}">
                <a16:creationId xmlns:a16="http://schemas.microsoft.com/office/drawing/2014/main" id="{8EF2A68C-6957-F54E-AA0E-34550EEF751F}"/>
              </a:ext>
            </a:extLst>
          </p:cNvPr>
          <p:cNvSpPr>
            <a:spLocks noChangeArrowheads="1"/>
          </p:cNvSpPr>
          <p:nvPr/>
        </p:nvSpPr>
        <p:spPr bwMode="auto">
          <a:xfrm flipV="1">
            <a:off x="5257800" y="3157538"/>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6874" name="Line 18">
            <a:extLst>
              <a:ext uri="{FF2B5EF4-FFF2-40B4-BE49-F238E27FC236}">
                <a16:creationId xmlns:a16="http://schemas.microsoft.com/office/drawing/2014/main" id="{BBC3D879-6E5D-8F44-B8F3-27F95166CD71}"/>
              </a:ext>
            </a:extLst>
          </p:cNvPr>
          <p:cNvSpPr>
            <a:spLocks noChangeShapeType="1"/>
          </p:cNvSpPr>
          <p:nvPr/>
        </p:nvSpPr>
        <p:spPr bwMode="auto">
          <a:xfrm flipH="1">
            <a:off x="5334000" y="3048000"/>
            <a:ext cx="0" cy="762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 name="Online Media 1" descr="Mod10slide34.mp3">
            <a:hlinkClick r:id="" action="ppaction://media"/>
            <a:extLst>
              <a:ext uri="{FF2B5EF4-FFF2-40B4-BE49-F238E27FC236}">
                <a16:creationId xmlns:a16="http://schemas.microsoft.com/office/drawing/2014/main" id="{ABA0410A-A62E-B844-B961-B534CE13CD0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35199" y="29718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a:extLst>
              <a:ext uri="{FF2B5EF4-FFF2-40B4-BE49-F238E27FC236}">
                <a16:creationId xmlns:a16="http://schemas.microsoft.com/office/drawing/2014/main" id="{25FC0975-2849-9647-9CF3-B916246420C8}"/>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214B9BC-C977-2748-B9FB-D473918148D6}" type="slidenum">
              <a:rPr lang="en-AU" altLang="en-US" sz="1400"/>
              <a:pPr/>
              <a:t>35</a:t>
            </a:fld>
            <a:endParaRPr lang="en-AU" altLang="en-US" sz="1400"/>
          </a:p>
        </p:txBody>
      </p:sp>
      <p:pic>
        <p:nvPicPr>
          <p:cNvPr id="37891" name="Picture 5">
            <a:extLst>
              <a:ext uri="{FF2B5EF4-FFF2-40B4-BE49-F238E27FC236}">
                <a16:creationId xmlns:a16="http://schemas.microsoft.com/office/drawing/2014/main" id="{BEBC3B38-C3D0-3D46-A5A3-A6B35F151B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5895975"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37892" name="Rectangle 2">
            <a:extLst>
              <a:ext uri="{FF2B5EF4-FFF2-40B4-BE49-F238E27FC236}">
                <a16:creationId xmlns:a16="http://schemas.microsoft.com/office/drawing/2014/main" id="{64629D4C-E023-A04A-8E7C-5D3449DC65C4}"/>
              </a:ext>
            </a:extLst>
          </p:cNvPr>
          <p:cNvSpPr>
            <a:spLocks noGrp="1" noChangeArrowheads="1"/>
          </p:cNvSpPr>
          <p:nvPr>
            <p:ph type="title" idx="4294967295"/>
          </p:nvPr>
        </p:nvSpPr>
        <p:spPr>
          <a:noFill/>
        </p:spPr>
        <p:txBody>
          <a:bodyPr/>
          <a:lstStyle/>
          <a:p>
            <a:pPr eaLnBrk="1" hangingPunct="1"/>
            <a:r>
              <a:rPr lang="en-US" altLang="en-US"/>
              <a:t>Group First and Last Aggregation Functions</a:t>
            </a:r>
          </a:p>
        </p:txBody>
      </p:sp>
      <p:sp>
        <p:nvSpPr>
          <p:cNvPr id="37893" name="Rectangle 4">
            <a:extLst>
              <a:ext uri="{FF2B5EF4-FFF2-40B4-BE49-F238E27FC236}">
                <a16:creationId xmlns:a16="http://schemas.microsoft.com/office/drawing/2014/main" id="{C386A015-73F1-B44F-A04D-D4C86524F6B3}"/>
              </a:ext>
            </a:extLst>
          </p:cNvPr>
          <p:cNvSpPr>
            <a:spLocks noChangeArrowheads="1"/>
          </p:cNvSpPr>
          <p:nvPr/>
        </p:nvSpPr>
        <p:spPr bwMode="auto">
          <a:xfrm flipV="1">
            <a:off x="4495800" y="5181600"/>
            <a:ext cx="19812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35.mp3">
            <a:hlinkClick r:id="" action="ppaction://media"/>
            <a:extLst>
              <a:ext uri="{FF2B5EF4-FFF2-40B4-BE49-F238E27FC236}">
                <a16:creationId xmlns:a16="http://schemas.microsoft.com/office/drawing/2014/main" id="{8A954DAC-D324-CE41-A8CE-76BF7ABFE9D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09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9">
            <a:extLst>
              <a:ext uri="{FF2B5EF4-FFF2-40B4-BE49-F238E27FC236}">
                <a16:creationId xmlns:a16="http://schemas.microsoft.com/office/drawing/2014/main" id="{400A4C94-04A3-4547-A8D1-6E4413D4219F}"/>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67A6DEB-1040-FB47-B76F-0DF7829E010F}" type="slidenum">
              <a:rPr lang="en-AU" altLang="en-US" sz="1400"/>
              <a:pPr/>
              <a:t>36</a:t>
            </a:fld>
            <a:endParaRPr lang="en-AU" altLang="en-US" sz="1400"/>
          </a:p>
        </p:txBody>
      </p:sp>
      <p:pic>
        <p:nvPicPr>
          <p:cNvPr id="38915" name="Picture 10">
            <a:extLst>
              <a:ext uri="{FF2B5EF4-FFF2-40B4-BE49-F238E27FC236}">
                <a16:creationId xmlns:a16="http://schemas.microsoft.com/office/drawing/2014/main" id="{8611D312-09C3-1045-9F33-7A9C085AC7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8001000"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38916" name="Rectangle 2">
            <a:extLst>
              <a:ext uri="{FF2B5EF4-FFF2-40B4-BE49-F238E27FC236}">
                <a16:creationId xmlns:a16="http://schemas.microsoft.com/office/drawing/2014/main" id="{F9F7588B-B960-6842-8EC0-0B0C5CA99FCA}"/>
              </a:ext>
            </a:extLst>
          </p:cNvPr>
          <p:cNvSpPr>
            <a:spLocks noGrp="1" noChangeArrowheads="1"/>
          </p:cNvSpPr>
          <p:nvPr>
            <p:ph type="title" idx="4294967295"/>
          </p:nvPr>
        </p:nvSpPr>
        <p:spPr>
          <a:noFill/>
        </p:spPr>
        <p:txBody>
          <a:bodyPr/>
          <a:lstStyle/>
          <a:p>
            <a:pPr eaLnBrk="1" hangingPunct="1"/>
            <a:r>
              <a:rPr lang="en-US" altLang="en-US"/>
              <a:t>Group First and Last Report Examples</a:t>
            </a:r>
          </a:p>
        </p:txBody>
      </p:sp>
      <p:sp>
        <p:nvSpPr>
          <p:cNvPr id="38917" name="Rectangle 4">
            <a:extLst>
              <a:ext uri="{FF2B5EF4-FFF2-40B4-BE49-F238E27FC236}">
                <a16:creationId xmlns:a16="http://schemas.microsoft.com/office/drawing/2014/main" id="{7FBC8B40-F65E-5A41-ADAB-7DE789FD0519}"/>
              </a:ext>
            </a:extLst>
          </p:cNvPr>
          <p:cNvSpPr>
            <a:spLocks noChangeArrowheads="1"/>
          </p:cNvSpPr>
          <p:nvPr/>
        </p:nvSpPr>
        <p:spPr bwMode="auto">
          <a:xfrm flipV="1">
            <a:off x="3429000" y="2286000"/>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8918" name="Rectangle 5">
            <a:extLst>
              <a:ext uri="{FF2B5EF4-FFF2-40B4-BE49-F238E27FC236}">
                <a16:creationId xmlns:a16="http://schemas.microsoft.com/office/drawing/2014/main" id="{9A11C9BE-9D1B-AF44-9490-C325B8136ACF}"/>
              </a:ext>
            </a:extLst>
          </p:cNvPr>
          <p:cNvSpPr>
            <a:spLocks noChangeArrowheads="1"/>
          </p:cNvSpPr>
          <p:nvPr/>
        </p:nvSpPr>
        <p:spPr bwMode="auto">
          <a:xfrm flipV="1">
            <a:off x="3429000" y="3200400"/>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8919" name="Line 6">
            <a:extLst>
              <a:ext uri="{FF2B5EF4-FFF2-40B4-BE49-F238E27FC236}">
                <a16:creationId xmlns:a16="http://schemas.microsoft.com/office/drawing/2014/main" id="{D1D9BFED-4D07-104E-87A7-2C95DE501725}"/>
              </a:ext>
            </a:extLst>
          </p:cNvPr>
          <p:cNvSpPr>
            <a:spLocks noChangeShapeType="1"/>
          </p:cNvSpPr>
          <p:nvPr/>
        </p:nvSpPr>
        <p:spPr bwMode="auto">
          <a:xfrm flipH="1">
            <a:off x="3505200" y="2590800"/>
            <a:ext cx="0" cy="5334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38920" name="Rectangle 7">
            <a:extLst>
              <a:ext uri="{FF2B5EF4-FFF2-40B4-BE49-F238E27FC236}">
                <a16:creationId xmlns:a16="http://schemas.microsoft.com/office/drawing/2014/main" id="{92A1400A-2CCF-ED49-9A1D-CEC1A1C3FE43}"/>
              </a:ext>
            </a:extLst>
          </p:cNvPr>
          <p:cNvSpPr>
            <a:spLocks noChangeArrowheads="1"/>
          </p:cNvSpPr>
          <p:nvPr/>
        </p:nvSpPr>
        <p:spPr bwMode="auto">
          <a:xfrm flipV="1">
            <a:off x="5257800" y="2743200"/>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8921" name="Rectangle 8">
            <a:extLst>
              <a:ext uri="{FF2B5EF4-FFF2-40B4-BE49-F238E27FC236}">
                <a16:creationId xmlns:a16="http://schemas.microsoft.com/office/drawing/2014/main" id="{7E5F902D-EFA2-8546-ABBC-1172C0C25038}"/>
              </a:ext>
            </a:extLst>
          </p:cNvPr>
          <p:cNvSpPr>
            <a:spLocks noChangeArrowheads="1"/>
          </p:cNvSpPr>
          <p:nvPr/>
        </p:nvSpPr>
        <p:spPr bwMode="auto">
          <a:xfrm flipV="1">
            <a:off x="5257800" y="3157538"/>
            <a:ext cx="12954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8922" name="Line 9">
            <a:extLst>
              <a:ext uri="{FF2B5EF4-FFF2-40B4-BE49-F238E27FC236}">
                <a16:creationId xmlns:a16="http://schemas.microsoft.com/office/drawing/2014/main" id="{748FABFC-2266-4349-B8E8-0271236763AC}"/>
              </a:ext>
            </a:extLst>
          </p:cNvPr>
          <p:cNvSpPr>
            <a:spLocks noChangeShapeType="1"/>
          </p:cNvSpPr>
          <p:nvPr/>
        </p:nvSpPr>
        <p:spPr bwMode="auto">
          <a:xfrm flipH="1">
            <a:off x="5334000" y="3048000"/>
            <a:ext cx="0" cy="76200"/>
          </a:xfrm>
          <a:prstGeom prst="line">
            <a:avLst/>
          </a:prstGeom>
          <a:noFill/>
          <a:ln w="2857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 name="Online Media 1" descr="Mod10slide36.mp3">
            <a:hlinkClick r:id="" action="ppaction://media"/>
            <a:extLst>
              <a:ext uri="{FF2B5EF4-FFF2-40B4-BE49-F238E27FC236}">
                <a16:creationId xmlns:a16="http://schemas.microsoft.com/office/drawing/2014/main" id="{73008B12-3DD3-D040-9A17-0530645BF25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34140" y="3021106"/>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9">
            <a:extLst>
              <a:ext uri="{FF2B5EF4-FFF2-40B4-BE49-F238E27FC236}">
                <a16:creationId xmlns:a16="http://schemas.microsoft.com/office/drawing/2014/main" id="{855CB63C-E236-854D-A2D7-28A5F1847978}"/>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6D90EAAF-77CC-564E-8ABB-00ED7F1C4AC5}" type="slidenum">
              <a:rPr lang="en-AU" altLang="en-US" sz="1400"/>
              <a:pPr/>
              <a:t>37</a:t>
            </a:fld>
            <a:endParaRPr lang="en-AU" altLang="en-US" sz="1400"/>
          </a:p>
        </p:txBody>
      </p:sp>
      <p:pic>
        <p:nvPicPr>
          <p:cNvPr id="39939" name="Picture 5">
            <a:extLst>
              <a:ext uri="{FF2B5EF4-FFF2-40B4-BE49-F238E27FC236}">
                <a16:creationId xmlns:a16="http://schemas.microsoft.com/office/drawing/2014/main" id="{C842FBEC-1265-2E41-A428-6993C93421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739775"/>
            <a:ext cx="6934200" cy="55848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39940" name="Rectangle 2">
            <a:extLst>
              <a:ext uri="{FF2B5EF4-FFF2-40B4-BE49-F238E27FC236}">
                <a16:creationId xmlns:a16="http://schemas.microsoft.com/office/drawing/2014/main" id="{67D72D2D-C7A4-E548-9C4E-9EC90FE7739E}"/>
              </a:ext>
            </a:extLst>
          </p:cNvPr>
          <p:cNvSpPr>
            <a:spLocks noGrp="1" noChangeArrowheads="1"/>
          </p:cNvSpPr>
          <p:nvPr>
            <p:ph type="title" idx="4294967295"/>
          </p:nvPr>
        </p:nvSpPr>
        <p:spPr>
          <a:noFill/>
        </p:spPr>
        <p:txBody>
          <a:bodyPr/>
          <a:lstStyle/>
          <a:p>
            <a:pPr eaLnBrk="1" hangingPunct="1"/>
            <a:r>
              <a:rPr lang="en-US" altLang="en-US"/>
              <a:t>Sort Titles</a:t>
            </a:r>
          </a:p>
        </p:txBody>
      </p:sp>
      <p:sp>
        <p:nvSpPr>
          <p:cNvPr id="39941" name="Rectangle 4">
            <a:extLst>
              <a:ext uri="{FF2B5EF4-FFF2-40B4-BE49-F238E27FC236}">
                <a16:creationId xmlns:a16="http://schemas.microsoft.com/office/drawing/2014/main" id="{4104B6FC-AAC5-B948-9A56-B8D76075BC2A}"/>
              </a:ext>
            </a:extLst>
          </p:cNvPr>
          <p:cNvSpPr>
            <a:spLocks noChangeArrowheads="1"/>
          </p:cNvSpPr>
          <p:nvPr/>
        </p:nvSpPr>
        <p:spPr bwMode="auto">
          <a:xfrm flipV="1">
            <a:off x="838200" y="4930775"/>
            <a:ext cx="4648200" cy="1371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9942" name="Rectangle 6">
            <a:extLst>
              <a:ext uri="{FF2B5EF4-FFF2-40B4-BE49-F238E27FC236}">
                <a16:creationId xmlns:a16="http://schemas.microsoft.com/office/drawing/2014/main" id="{A21AC794-F716-7E46-AF1A-D095CA31D4AD}"/>
              </a:ext>
            </a:extLst>
          </p:cNvPr>
          <p:cNvSpPr>
            <a:spLocks noChangeArrowheads="1"/>
          </p:cNvSpPr>
          <p:nvPr/>
        </p:nvSpPr>
        <p:spPr bwMode="auto">
          <a:xfrm flipV="1">
            <a:off x="3048000" y="2035175"/>
            <a:ext cx="8382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37.mp3">
            <a:hlinkClick r:id="" action="ppaction://media"/>
            <a:extLst>
              <a:ext uri="{FF2B5EF4-FFF2-40B4-BE49-F238E27FC236}">
                <a16:creationId xmlns:a16="http://schemas.microsoft.com/office/drawing/2014/main" id="{92E3EDD1-B08E-AC47-BE02-4D00C8FBF9B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90600" y="2895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9">
            <a:extLst>
              <a:ext uri="{FF2B5EF4-FFF2-40B4-BE49-F238E27FC236}">
                <a16:creationId xmlns:a16="http://schemas.microsoft.com/office/drawing/2014/main" id="{E5959BA1-35A1-6F44-AA94-F18C15A2C3E4}"/>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61E454EF-F150-B44F-9428-D2DBB031158B}" type="slidenum">
              <a:rPr lang="en-AU" altLang="en-US" sz="1400"/>
              <a:pPr/>
              <a:t>38</a:t>
            </a:fld>
            <a:endParaRPr lang="en-AU" altLang="en-US" sz="1400"/>
          </a:p>
        </p:txBody>
      </p:sp>
      <p:pic>
        <p:nvPicPr>
          <p:cNvPr id="40963" name="Picture 10">
            <a:extLst>
              <a:ext uri="{FF2B5EF4-FFF2-40B4-BE49-F238E27FC236}">
                <a16:creationId xmlns:a16="http://schemas.microsoft.com/office/drawing/2014/main" id="{653261EE-3770-B648-85E1-ED5786BAF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238" y="762000"/>
            <a:ext cx="7853362" cy="395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40964" name="Rectangle 2">
            <a:extLst>
              <a:ext uri="{FF2B5EF4-FFF2-40B4-BE49-F238E27FC236}">
                <a16:creationId xmlns:a16="http://schemas.microsoft.com/office/drawing/2014/main" id="{3044FE9F-C88D-6049-B6E3-C9D024940C28}"/>
              </a:ext>
            </a:extLst>
          </p:cNvPr>
          <p:cNvSpPr>
            <a:spLocks noGrp="1" noChangeArrowheads="1"/>
          </p:cNvSpPr>
          <p:nvPr>
            <p:ph type="title" idx="4294967295"/>
          </p:nvPr>
        </p:nvSpPr>
        <p:spPr>
          <a:noFill/>
        </p:spPr>
        <p:txBody>
          <a:bodyPr/>
          <a:lstStyle/>
          <a:p>
            <a:pPr eaLnBrk="1" hangingPunct="1"/>
            <a:r>
              <a:rPr lang="en-US" altLang="en-US"/>
              <a:t>Sort Title Example</a:t>
            </a:r>
          </a:p>
        </p:txBody>
      </p:sp>
      <p:sp>
        <p:nvSpPr>
          <p:cNvPr id="40965" name="Rectangle 4">
            <a:extLst>
              <a:ext uri="{FF2B5EF4-FFF2-40B4-BE49-F238E27FC236}">
                <a16:creationId xmlns:a16="http://schemas.microsoft.com/office/drawing/2014/main" id="{0248C327-DF90-C34A-9AC4-14472842E6B9}"/>
              </a:ext>
            </a:extLst>
          </p:cNvPr>
          <p:cNvSpPr>
            <a:spLocks noChangeArrowheads="1"/>
          </p:cNvSpPr>
          <p:nvPr/>
        </p:nvSpPr>
        <p:spPr bwMode="auto">
          <a:xfrm flipV="1">
            <a:off x="2814638" y="2209800"/>
            <a:ext cx="2286000" cy="2209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38.mp3">
            <a:hlinkClick r:id="" action="ppaction://media"/>
            <a:extLst>
              <a:ext uri="{FF2B5EF4-FFF2-40B4-BE49-F238E27FC236}">
                <a16:creationId xmlns:a16="http://schemas.microsoft.com/office/drawing/2014/main" id="{F89CDBEA-D02A-0A40-92F0-ED2CC747A5E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76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9">
            <a:extLst>
              <a:ext uri="{FF2B5EF4-FFF2-40B4-BE49-F238E27FC236}">
                <a16:creationId xmlns:a16="http://schemas.microsoft.com/office/drawing/2014/main" id="{A6D14BCB-2C68-8746-8166-6F5FCB6A16A9}"/>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8FFFE3D5-CCB7-D549-ACC1-4DC6665DEDFD}" type="slidenum">
              <a:rPr lang="en-AU" altLang="en-US" sz="1400"/>
              <a:pPr/>
              <a:t>39</a:t>
            </a:fld>
            <a:endParaRPr lang="en-AU" altLang="en-US" sz="1400"/>
          </a:p>
        </p:txBody>
      </p:sp>
      <p:sp>
        <p:nvSpPr>
          <p:cNvPr id="41987" name="Rectangle 2">
            <a:extLst>
              <a:ext uri="{FF2B5EF4-FFF2-40B4-BE49-F238E27FC236}">
                <a16:creationId xmlns:a16="http://schemas.microsoft.com/office/drawing/2014/main" id="{3E33BBE4-48CF-D44B-9112-40940997C864}"/>
              </a:ext>
            </a:extLst>
          </p:cNvPr>
          <p:cNvSpPr>
            <a:spLocks noGrp="1" noChangeArrowheads="1"/>
          </p:cNvSpPr>
          <p:nvPr>
            <p:ph type="title" idx="4294967295"/>
          </p:nvPr>
        </p:nvSpPr>
        <p:spPr>
          <a:noFill/>
        </p:spPr>
        <p:txBody>
          <a:bodyPr/>
          <a:lstStyle/>
          <a:p>
            <a:pPr eaLnBrk="1" hangingPunct="1"/>
            <a:r>
              <a:rPr lang="en-US" altLang="en-US"/>
              <a:t>Module Summary</a:t>
            </a:r>
          </a:p>
        </p:txBody>
      </p:sp>
      <p:sp>
        <p:nvSpPr>
          <p:cNvPr id="41988" name="Rectangle 3">
            <a:extLst>
              <a:ext uri="{FF2B5EF4-FFF2-40B4-BE49-F238E27FC236}">
                <a16:creationId xmlns:a16="http://schemas.microsoft.com/office/drawing/2014/main" id="{96FD326D-1877-3E4C-BC5A-9E2E50F26F81}"/>
              </a:ext>
            </a:extLst>
          </p:cNvPr>
          <p:cNvSpPr>
            <a:spLocks noChangeArrowheads="1"/>
          </p:cNvSpPr>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200">
                <a:solidFill>
                  <a:schemeClr val="hlink"/>
                </a:solidFill>
                <a:latin typeface="Arial" panose="020B0604020202020204" pitchFamily="34" charset="0"/>
              </a:defRPr>
            </a:lvl1pPr>
            <a:lvl2pPr marL="563563" indent="-220663"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lvl="1" eaLnBrk="1" hangingPunct="1">
              <a:lnSpc>
                <a:spcPct val="100000"/>
              </a:lnSpc>
              <a:spcBef>
                <a:spcPct val="75000"/>
              </a:spcBef>
              <a:spcAft>
                <a:spcPct val="5000"/>
              </a:spcAft>
              <a:buClr>
                <a:schemeClr val="tx1"/>
              </a:buClr>
              <a:buFont typeface="Wingdings" pitchFamily="2" charset="2"/>
              <a:buNone/>
            </a:pPr>
            <a:endParaRPr lang="en-US" altLang="en-US" sz="2000">
              <a:solidFill>
                <a:schemeClr val="tx1"/>
              </a:solidFill>
            </a:endParaRPr>
          </a:p>
        </p:txBody>
      </p:sp>
      <p:sp>
        <p:nvSpPr>
          <p:cNvPr id="41989" name="Rectangle 3">
            <a:extLst>
              <a:ext uri="{FF2B5EF4-FFF2-40B4-BE49-F238E27FC236}">
                <a16:creationId xmlns:a16="http://schemas.microsoft.com/office/drawing/2014/main" id="{F95110D7-9190-844E-AF3F-0A2F169A6E08}"/>
              </a:ext>
            </a:extLst>
          </p:cNvPr>
          <p:cNvSpPr>
            <a:spLocks noChangeArrowheads="1"/>
          </p:cNvSpPr>
          <p:nvPr/>
        </p:nvSpPr>
        <p:spPr bwMode="auto">
          <a:xfrm>
            <a:off x="457200" y="7620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563563" indent="-220663"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Aft>
                <a:spcPct val="50000"/>
              </a:spcAft>
              <a:buClr>
                <a:schemeClr val="tx1"/>
              </a:buClr>
              <a:buFont typeface="Wingdings" pitchFamily="2" charset="2"/>
              <a:buNone/>
            </a:pPr>
            <a:r>
              <a:rPr lang="en-US" altLang="en-US" sz="2000">
                <a:solidFill>
                  <a:schemeClr val="tx1"/>
                </a:solidFill>
              </a:rPr>
              <a:t>Now that you have completed this module, you should be able to: </a:t>
            </a:r>
          </a:p>
          <a:p>
            <a:pPr lvl="1" eaLnBrk="1" hangingPunct="1">
              <a:lnSpc>
                <a:spcPct val="100000"/>
              </a:lnSpc>
              <a:spcAft>
                <a:spcPct val="5000"/>
              </a:spcAft>
              <a:buClr>
                <a:schemeClr val="tx1"/>
              </a:buClr>
              <a:buFont typeface="Wingdings" pitchFamily="2" charset="2"/>
              <a:buChar char="§"/>
            </a:pPr>
            <a:r>
              <a:rPr lang="en-US" altLang="en-US" sz="2000">
                <a:solidFill>
                  <a:schemeClr val="tx1"/>
                </a:solidFill>
              </a:rPr>
              <a:t>Create a hardcopy report in detail format </a:t>
            </a:r>
          </a:p>
          <a:p>
            <a:pPr lvl="1" eaLnBrk="1" hangingPunct="1">
              <a:lnSpc>
                <a:spcPct val="100000"/>
              </a:lnSpc>
              <a:spcAft>
                <a:spcPct val="5000"/>
              </a:spcAft>
              <a:buClr>
                <a:schemeClr val="tx1"/>
              </a:buClr>
              <a:buFont typeface="Wingdings" pitchFamily="2" charset="2"/>
              <a:buChar char="§"/>
            </a:pPr>
            <a:r>
              <a:rPr lang="en-US" altLang="en-US" sz="2000">
                <a:solidFill>
                  <a:schemeClr val="tx1"/>
                </a:solidFill>
              </a:rPr>
              <a:t>Create a hardcopy report in summary format </a:t>
            </a:r>
          </a:p>
          <a:p>
            <a:pPr lvl="1" eaLnBrk="1" hangingPunct="1">
              <a:lnSpc>
                <a:spcPct val="100000"/>
              </a:lnSpc>
              <a:spcAft>
                <a:spcPct val="5000"/>
              </a:spcAft>
              <a:buClr>
                <a:schemeClr val="tx1"/>
              </a:buClr>
              <a:buFont typeface="Wingdings" pitchFamily="2" charset="2"/>
              <a:buChar char="§"/>
            </a:pPr>
            <a:r>
              <a:rPr lang="en-US" altLang="en-US" sz="2000">
                <a:solidFill>
                  <a:schemeClr val="tx1"/>
                </a:solidFill>
              </a:rPr>
              <a:t>Properly set column widths to avoid truncating data </a:t>
            </a:r>
          </a:p>
          <a:p>
            <a:pPr lvl="1" eaLnBrk="1" hangingPunct="1">
              <a:lnSpc>
                <a:spcPct val="100000"/>
              </a:lnSpc>
              <a:spcAft>
                <a:spcPct val="5000"/>
              </a:spcAft>
              <a:buClr>
                <a:schemeClr val="tx1"/>
              </a:buClr>
              <a:buFont typeface="Wingdings" pitchFamily="2" charset="2"/>
              <a:buChar char="§"/>
            </a:pPr>
            <a:r>
              <a:rPr lang="en-US" altLang="en-US" sz="2000">
                <a:solidFill>
                  <a:schemeClr val="tx1"/>
                </a:solidFill>
              </a:rPr>
              <a:t>Create reports with display modes of “As Data” and “Categorized”</a:t>
            </a:r>
            <a:r>
              <a:rPr lang="en-US" altLang="en-US">
                <a:solidFill>
                  <a:schemeClr val="tx1"/>
                </a:solidFill>
              </a:rPr>
              <a:t> </a:t>
            </a:r>
            <a:endParaRPr lang="en-US" altLang="en-US" sz="2000">
              <a:solidFill>
                <a:schemeClr val="tx1"/>
              </a:solidFill>
            </a:endParaRPr>
          </a:p>
          <a:p>
            <a:pPr lvl="1" eaLnBrk="1" hangingPunct="1">
              <a:lnSpc>
                <a:spcPct val="100000"/>
              </a:lnSpc>
              <a:spcAft>
                <a:spcPct val="5000"/>
              </a:spcAft>
              <a:buClr>
                <a:schemeClr val="tx1"/>
              </a:buClr>
              <a:buFont typeface="Wingdings" pitchFamily="2" charset="2"/>
              <a:buChar char="§"/>
            </a:pPr>
            <a:r>
              <a:rPr lang="en-US" altLang="en-US" sz="2000">
                <a:solidFill>
                  <a:schemeClr val="tx1"/>
                </a:solidFill>
              </a:rPr>
              <a:t>Use record aggregation and group aggregation functions</a:t>
            </a:r>
          </a:p>
        </p:txBody>
      </p:sp>
      <p:pic>
        <p:nvPicPr>
          <p:cNvPr id="2" name="Online Media 1" descr="Mod10slide39.mp3">
            <a:hlinkClick r:id="" action="ppaction://media"/>
            <a:extLst>
              <a:ext uri="{FF2B5EF4-FFF2-40B4-BE49-F238E27FC236}">
                <a16:creationId xmlns:a16="http://schemas.microsoft.com/office/drawing/2014/main" id="{5E91CBBB-A611-7147-97C0-CE7D2752DBF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6002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397409F7-3285-1649-98D0-10B47E1C5728}"/>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0A5EF51-C30F-934D-8978-F32233398F4C}" type="slidenum">
              <a:rPr lang="en-AU" altLang="en-US" sz="1400"/>
              <a:pPr/>
              <a:t>4</a:t>
            </a:fld>
            <a:endParaRPr lang="en-AU" altLang="en-US" sz="1400"/>
          </a:p>
        </p:txBody>
      </p:sp>
      <p:sp>
        <p:nvSpPr>
          <p:cNvPr id="6147" name="Rectangle 2">
            <a:extLst>
              <a:ext uri="{FF2B5EF4-FFF2-40B4-BE49-F238E27FC236}">
                <a16:creationId xmlns:a16="http://schemas.microsoft.com/office/drawing/2014/main" id="{B5447D66-B397-4348-B8C9-F3287F818DD9}"/>
              </a:ext>
            </a:extLst>
          </p:cNvPr>
          <p:cNvSpPr>
            <a:spLocks noGrp="1" noChangeArrowheads="1"/>
          </p:cNvSpPr>
          <p:nvPr>
            <p:ph type="title" idx="4294967295"/>
          </p:nvPr>
        </p:nvSpPr>
        <p:spPr>
          <a:noFill/>
        </p:spPr>
        <p:txBody>
          <a:bodyPr/>
          <a:lstStyle/>
          <a:p>
            <a:pPr eaLnBrk="1" hangingPunct="1"/>
            <a:r>
              <a:rPr lang="en-US" altLang="en-US"/>
              <a:t>Hardcopy Report – Examples</a:t>
            </a:r>
          </a:p>
        </p:txBody>
      </p:sp>
      <p:pic>
        <p:nvPicPr>
          <p:cNvPr id="6148" name="Picture 3">
            <a:extLst>
              <a:ext uri="{FF2B5EF4-FFF2-40B4-BE49-F238E27FC236}">
                <a16:creationId xmlns:a16="http://schemas.microsoft.com/office/drawing/2014/main" id="{5C5A6710-CC37-A24A-BFE7-01F99E9954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447800"/>
            <a:ext cx="32766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pic>
        <p:nvPicPr>
          <p:cNvPr id="6149" name="Picture 6">
            <a:extLst>
              <a:ext uri="{FF2B5EF4-FFF2-40B4-BE49-F238E27FC236}">
                <a16:creationId xmlns:a16="http://schemas.microsoft.com/office/drawing/2014/main" id="{B7AB83F1-FFDF-DB4D-A1A6-39C613F21D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1447800"/>
            <a:ext cx="3352800"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pic>
        <p:nvPicPr>
          <p:cNvPr id="6150" name="Picture 9">
            <a:extLst>
              <a:ext uri="{FF2B5EF4-FFF2-40B4-BE49-F238E27FC236}">
                <a16:creationId xmlns:a16="http://schemas.microsoft.com/office/drawing/2014/main" id="{70C223C9-5A25-6D47-8252-C8454C56E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4343400"/>
            <a:ext cx="3533775"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pic>
        <p:nvPicPr>
          <p:cNvPr id="6151" name="Picture 10">
            <a:extLst>
              <a:ext uri="{FF2B5EF4-FFF2-40B4-BE49-F238E27FC236}">
                <a16:creationId xmlns:a16="http://schemas.microsoft.com/office/drawing/2014/main" id="{B73BF320-66A8-2540-ACA9-0C94039B2A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4343400"/>
            <a:ext cx="3352800"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6152" name="Text Box 12">
            <a:extLst>
              <a:ext uri="{FF2B5EF4-FFF2-40B4-BE49-F238E27FC236}">
                <a16:creationId xmlns:a16="http://schemas.microsoft.com/office/drawing/2014/main" id="{F6A7C158-8AAD-B445-AD07-E384B5C1D2B8}"/>
              </a:ext>
            </a:extLst>
          </p:cNvPr>
          <p:cNvSpPr txBox="1">
            <a:spLocks noChangeArrowheads="1"/>
          </p:cNvSpPr>
          <p:nvPr/>
        </p:nvSpPr>
        <p:spPr bwMode="auto">
          <a:xfrm>
            <a:off x="685800" y="882650"/>
            <a:ext cx="3032125" cy="3683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Columnar Detailed Report</a:t>
            </a:r>
          </a:p>
        </p:txBody>
      </p:sp>
      <p:sp>
        <p:nvSpPr>
          <p:cNvPr id="6153" name="Text Box 13">
            <a:extLst>
              <a:ext uri="{FF2B5EF4-FFF2-40B4-BE49-F238E27FC236}">
                <a16:creationId xmlns:a16="http://schemas.microsoft.com/office/drawing/2014/main" id="{92531906-687D-8D44-8933-5C88EC6C2DFF}"/>
              </a:ext>
            </a:extLst>
          </p:cNvPr>
          <p:cNvSpPr txBox="1">
            <a:spLocks noChangeArrowheads="1"/>
          </p:cNvSpPr>
          <p:nvPr/>
        </p:nvSpPr>
        <p:spPr bwMode="auto">
          <a:xfrm>
            <a:off x="5029200" y="882650"/>
            <a:ext cx="3425825" cy="3683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Summarized Category Report</a:t>
            </a:r>
          </a:p>
        </p:txBody>
      </p:sp>
      <p:sp>
        <p:nvSpPr>
          <p:cNvPr id="6154" name="Text Box 14">
            <a:extLst>
              <a:ext uri="{FF2B5EF4-FFF2-40B4-BE49-F238E27FC236}">
                <a16:creationId xmlns:a16="http://schemas.microsoft.com/office/drawing/2014/main" id="{4BE5CBDA-91FE-6F4E-9CB0-13EB6E40ABAD}"/>
              </a:ext>
            </a:extLst>
          </p:cNvPr>
          <p:cNvSpPr txBox="1">
            <a:spLocks noChangeArrowheads="1"/>
          </p:cNvSpPr>
          <p:nvPr/>
        </p:nvSpPr>
        <p:spPr bwMode="auto">
          <a:xfrm>
            <a:off x="685800" y="3778250"/>
            <a:ext cx="3349625" cy="3683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Mixed Report, with Subtotals</a:t>
            </a:r>
          </a:p>
        </p:txBody>
      </p:sp>
      <p:sp>
        <p:nvSpPr>
          <p:cNvPr id="6155" name="Text Box 15">
            <a:extLst>
              <a:ext uri="{FF2B5EF4-FFF2-40B4-BE49-F238E27FC236}">
                <a16:creationId xmlns:a16="http://schemas.microsoft.com/office/drawing/2014/main" id="{EF0E93B0-3E4F-914C-B069-0892DD65CDA3}"/>
              </a:ext>
            </a:extLst>
          </p:cNvPr>
          <p:cNvSpPr txBox="1">
            <a:spLocks noChangeArrowheads="1"/>
          </p:cNvSpPr>
          <p:nvPr/>
        </p:nvSpPr>
        <p:spPr bwMode="auto">
          <a:xfrm>
            <a:off x="5051425" y="3759200"/>
            <a:ext cx="3248025" cy="3683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Subtotaled Category Report</a:t>
            </a:r>
          </a:p>
        </p:txBody>
      </p:sp>
      <p:pic>
        <p:nvPicPr>
          <p:cNvPr id="2" name="Online Media 1" descr="Mod10slide4.mp3">
            <a:hlinkClick r:id="" action="ppaction://media"/>
            <a:extLst>
              <a:ext uri="{FF2B5EF4-FFF2-40B4-BE49-F238E27FC236}">
                <a16:creationId xmlns:a16="http://schemas.microsoft.com/office/drawing/2014/main" id="{0B60F23B-7781-D344-996D-5E0FDAC0D41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2514600" y="302372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
            <a:extLst>
              <a:ext uri="{FF2B5EF4-FFF2-40B4-BE49-F238E27FC236}">
                <a16:creationId xmlns:a16="http://schemas.microsoft.com/office/drawing/2014/main" id="{A5D30405-50CF-FD4C-821F-549410341DD1}"/>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AEF6BD0C-4037-AB45-BE23-1C482E3CDD7B}" type="slidenum">
              <a:rPr lang="en-AU" altLang="en-US" sz="1400"/>
              <a:pPr/>
              <a:t>40</a:t>
            </a:fld>
            <a:endParaRPr lang="en-AU" altLang="en-US" sz="1400"/>
          </a:p>
        </p:txBody>
      </p:sp>
      <p:sp>
        <p:nvSpPr>
          <p:cNvPr id="43011" name="Rectangle 2">
            <a:extLst>
              <a:ext uri="{FF2B5EF4-FFF2-40B4-BE49-F238E27FC236}">
                <a16:creationId xmlns:a16="http://schemas.microsoft.com/office/drawing/2014/main" id="{D0417EA8-C22C-AA4E-9C20-0681A4589273}"/>
              </a:ext>
            </a:extLst>
          </p:cNvPr>
          <p:cNvSpPr>
            <a:spLocks noGrp="1" noChangeArrowheads="1"/>
          </p:cNvSpPr>
          <p:nvPr>
            <p:ph type="title" idx="4294967295"/>
          </p:nvPr>
        </p:nvSpPr>
        <p:spPr/>
        <p:txBody>
          <a:bodyPr/>
          <a:lstStyle/>
          <a:p>
            <a:pPr eaLnBrk="1" hangingPunct="1"/>
            <a:r>
              <a:rPr lang="en-US" altLang="en-US"/>
              <a:t>For Additional Information</a:t>
            </a:r>
          </a:p>
        </p:txBody>
      </p:sp>
      <p:pic>
        <p:nvPicPr>
          <p:cNvPr id="43012" name="Picture 2" descr="info_sources">
            <a:extLst>
              <a:ext uri="{FF2B5EF4-FFF2-40B4-BE49-F238E27FC236}">
                <a16:creationId xmlns:a16="http://schemas.microsoft.com/office/drawing/2014/main" id="{4FD03C7C-1DD8-2443-9FF7-5E87A4B64DEF}"/>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7772400" y="5562600"/>
            <a:ext cx="762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25" name="Group 25">
            <a:extLst>
              <a:ext uri="{FF2B5EF4-FFF2-40B4-BE49-F238E27FC236}">
                <a16:creationId xmlns:a16="http://schemas.microsoft.com/office/drawing/2014/main" id="{0853A683-B9B2-EB4F-815D-F57E9E8BA227}"/>
              </a:ext>
            </a:extLst>
          </p:cNvPr>
          <p:cNvGraphicFramePr>
            <a:graphicFrameLocks noGrp="1"/>
          </p:cNvGraphicFramePr>
          <p:nvPr/>
        </p:nvGraphicFramePr>
        <p:xfrm>
          <a:off x="304800" y="1676400"/>
          <a:ext cx="8458200" cy="2730563"/>
        </p:xfrm>
        <a:graphic>
          <a:graphicData uri="http://schemas.openxmlformats.org/drawingml/2006/table">
            <a:tbl>
              <a:tblPr/>
              <a:tblGrid>
                <a:gridCol w="42672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365675">
                <a:tc>
                  <a:txBody>
                    <a:bodyPr/>
                    <a:lstStyle/>
                    <a:p>
                      <a:pPr marL="563563" marR="0" lvl="1" indent="-220663"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sz="1800" b="0" i="0" u="none" strike="noStrike" cap="none" normalizeH="0" baseline="0" dirty="0">
                          <a:ln>
                            <a:noFill/>
                          </a:ln>
                          <a:solidFill>
                            <a:schemeClr val="tx1"/>
                          </a:solidFill>
                          <a:effectLst/>
                          <a:latin typeface="Arial" charset="0"/>
                          <a:cs typeface="Arial" charset="0"/>
                        </a:rPr>
                        <a:t>Page Title</a:t>
                      </a:r>
                      <a:endParaRPr kumimoji="0" lang="en-AU" sz="1800" b="0" i="0" u="none" strike="noStrike" cap="none" normalizeH="0" baseline="0" dirty="0">
                        <a:ln>
                          <a:noFill/>
                        </a:ln>
                        <a:solidFill>
                          <a:schemeClr val="tx1"/>
                        </a:solidFill>
                        <a:effectLst/>
                        <a:latin typeface="Arial" charset="0"/>
                        <a:cs typeface="Arial" charset="0"/>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63563" marR="0" lvl="1" indent="-220663"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sz="1800" b="0" i="0" u="none" strike="noStrike" cap="none" normalizeH="0" baseline="0">
                          <a:ln>
                            <a:noFill/>
                          </a:ln>
                          <a:solidFill>
                            <a:schemeClr val="tx1"/>
                          </a:solidFill>
                          <a:effectLst/>
                          <a:latin typeface="Arial" charset="0"/>
                          <a:cs typeface="Arial" charset="0"/>
                        </a:rPr>
                        <a:t>Web Address</a:t>
                      </a:r>
                      <a:endParaRPr kumimoji="0" lang="en-AU" sz="1800" b="0" i="0" u="none" strike="noStrike" cap="none" normalizeH="0" baseline="0">
                        <a:ln>
                          <a:noFill/>
                        </a:ln>
                        <a:solidFill>
                          <a:schemeClr val="tx1"/>
                        </a:solidFill>
                        <a:effectLst/>
                        <a:latin typeface="Arial" charset="0"/>
                        <a:cs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2466">
                <a:tc>
                  <a:txBody>
                    <a:body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cs typeface="Arial" charset="0"/>
                        </a:rPr>
                        <a:t>GenevaERS Information </a:t>
                      </a:r>
                      <a:r>
                        <a:rPr kumimoji="0" lang="en-AU" sz="1800" b="0" i="0" u="none" strike="noStrike" cap="none" normalizeH="0" baseline="0" dirty="0" err="1">
                          <a:ln>
                            <a:noFill/>
                          </a:ln>
                          <a:solidFill>
                            <a:schemeClr val="tx1"/>
                          </a:solidFill>
                          <a:effectLst/>
                          <a:latin typeface="Arial" charset="0"/>
                          <a:cs typeface="Arial" charset="0"/>
                        </a:rPr>
                        <a:t>Center</a:t>
                      </a:r>
                      <a:endParaRPr kumimoji="0" lang="en-AU" sz="1800" b="0" i="0" u="none" strike="noStrike" cap="none" normalizeH="0" baseline="0" dirty="0">
                        <a:ln>
                          <a:noFill/>
                        </a:ln>
                        <a:solidFill>
                          <a:schemeClr val="tx1"/>
                        </a:solidFill>
                        <a:effectLst/>
                        <a:latin typeface="Arial" charset="0"/>
                        <a:cs typeface="Arial" charset="0"/>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hlinkClick r:id="rId8"/>
                        </a:rPr>
                        <a:t>http://GenevaERS.ibm.com/help/index.jsp</a:t>
                      </a:r>
                      <a:endParaRPr kumimoji="0" lang="en-AU" sz="1800" b="0" i="0" u="none" strike="noStrike" cap="none" normalizeH="0" baseline="0" dirty="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6252">
                <a:tc>
                  <a:txBody>
                    <a:body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cs typeface="Arial" charset="0"/>
                        </a:rPr>
                        <a:t>GenevaERS Solution Page </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hlinkClick r:id="rId9"/>
                        </a:rPr>
                        <a:t>http://www.ibm.com/systems/GenevaERS</a:t>
                      </a:r>
                      <a:endParaRPr kumimoji="0" lang="en-AU" sz="1800" b="0" i="0" u="none" strike="noStrike" cap="none" normalizeH="0" baseline="0" dirty="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6107">
                <a:tc>
                  <a:txBody>
                    <a:body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US" sz="1800" b="0" i="0" u="none" strike="noStrike" cap="none" normalizeH="0" baseline="0" dirty="0">
                          <a:ln>
                            <a:noFill/>
                          </a:ln>
                          <a:solidFill>
                            <a:schemeClr val="tx1"/>
                          </a:solidFill>
                          <a:effectLst/>
                          <a:latin typeface="Arial" charset="0"/>
                          <a:cs typeface="Arial" charset="0"/>
                        </a:rPr>
                        <a:t>Exploiting IBM GenevaERS to Solve Financial Accounting Challenges</a:t>
                      </a:r>
                      <a:endParaRPr kumimoji="0" lang="en-AU" sz="1800" b="0" i="0" u="none" strike="noStrike" cap="none" normalizeH="0" baseline="0" dirty="0">
                        <a:ln>
                          <a:noFill/>
                        </a:ln>
                        <a:solidFill>
                          <a:schemeClr val="tx1"/>
                        </a:solidFill>
                        <a:effectLst/>
                        <a:latin typeface="Arial" charset="0"/>
                        <a:cs typeface="Arial" charset="0"/>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1"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en-AU" sz="1800" b="0" i="0" u="none" strike="noStrike" cap="none" normalizeH="0" baseline="0">
                          <a:ln>
                            <a:noFill/>
                          </a:ln>
                          <a:solidFill>
                            <a:schemeClr val="tx1"/>
                          </a:solidFill>
                          <a:effectLst/>
                          <a:latin typeface="Arial" charset="0"/>
                          <a:hlinkClick r:id="rId10"/>
                        </a:rPr>
                        <a:t>http://www.redbooks.ibm.com/</a:t>
                      </a:r>
                    </a:p>
                    <a:p>
                      <a:pPr marL="285750" marR="0" lvl="1"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en-AU" sz="1800" b="0" i="0" u="none" strike="noStrike" cap="none" normalizeH="0" baseline="0">
                          <a:ln>
                            <a:noFill/>
                          </a:ln>
                          <a:solidFill>
                            <a:schemeClr val="tx1"/>
                          </a:solidFill>
                          <a:effectLst/>
                          <a:latin typeface="Arial" charset="0"/>
                          <a:hlinkClick r:id="rId10"/>
                        </a:rPr>
                        <a:t>abstracts/redp4599.html?Open</a:t>
                      </a:r>
                      <a:endParaRPr kumimoji="0" lang="en-AU" sz="1800" b="0" i="0" u="none" strike="noStrike" cap="none" normalizeH="0" baseline="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3030" name="Content Placeholder 5">
            <a:extLst>
              <a:ext uri="{FF2B5EF4-FFF2-40B4-BE49-F238E27FC236}">
                <a16:creationId xmlns:a16="http://schemas.microsoft.com/office/drawing/2014/main" id="{36CC974A-ADF0-A743-9B12-2031B802EA58}"/>
              </a:ext>
            </a:extLst>
          </p:cNvPr>
          <p:cNvSpPr>
            <a:spLocks/>
          </p:cNvSpPr>
          <p:nvPr/>
        </p:nvSpPr>
        <p:spPr bwMode="auto">
          <a:xfrm>
            <a:off x="228600" y="685800"/>
            <a:ext cx="8534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Bef>
                <a:spcPct val="50000"/>
              </a:spcBef>
              <a:spcAft>
                <a:spcPct val="10000"/>
              </a:spcAft>
              <a:buClr>
                <a:schemeClr val="tx1"/>
              </a:buClr>
              <a:buFont typeface="Wingdings" pitchFamily="2" charset="2"/>
              <a:buNone/>
            </a:pPr>
            <a:r>
              <a:rPr lang="en-US" altLang="en-US" sz="2000" dirty="0">
                <a:solidFill>
                  <a:schemeClr val="tx1"/>
                </a:solidFill>
              </a:rPr>
              <a:t>The following table provides additional support and/or reference material for GenevaERS.</a:t>
            </a:r>
          </a:p>
        </p:txBody>
      </p:sp>
      <p:pic>
        <p:nvPicPr>
          <p:cNvPr id="2" name="Online Media 1" descr="Mod10slide40.mp3">
            <a:hlinkClick r:id="" action="ppaction://media"/>
            <a:extLst>
              <a:ext uri="{FF2B5EF4-FFF2-40B4-BE49-F238E27FC236}">
                <a16:creationId xmlns:a16="http://schemas.microsoft.com/office/drawing/2014/main" id="{B08AABCB-EC75-C642-B7C1-9B93C8BFE95E}"/>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828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9">
            <a:extLst>
              <a:ext uri="{FF2B5EF4-FFF2-40B4-BE49-F238E27FC236}">
                <a16:creationId xmlns:a16="http://schemas.microsoft.com/office/drawing/2014/main" id="{A51557D8-88D9-F248-B5FD-E6E1A71B7715}"/>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4232007-E537-EC4B-9382-125D1FFF16A7}" type="slidenum">
              <a:rPr lang="en-AU" altLang="en-US" sz="1400"/>
              <a:pPr/>
              <a:t>41</a:t>
            </a:fld>
            <a:endParaRPr lang="en-AU" altLang="en-US" sz="1400"/>
          </a:p>
        </p:txBody>
      </p:sp>
      <p:sp>
        <p:nvSpPr>
          <p:cNvPr id="44035" name="Rectangle 2">
            <a:extLst>
              <a:ext uri="{FF2B5EF4-FFF2-40B4-BE49-F238E27FC236}">
                <a16:creationId xmlns:a16="http://schemas.microsoft.com/office/drawing/2014/main" id="{83BD6845-1A7A-2A42-A9CF-71214BEA51F3}"/>
              </a:ext>
            </a:extLst>
          </p:cNvPr>
          <p:cNvSpPr>
            <a:spLocks noGrp="1" noChangeArrowheads="1"/>
          </p:cNvSpPr>
          <p:nvPr>
            <p:ph type="title" idx="4294967295"/>
          </p:nvPr>
        </p:nvSpPr>
        <p:spPr/>
        <p:txBody>
          <a:bodyPr/>
          <a:lstStyle/>
          <a:p>
            <a:r>
              <a:rPr lang="en-US" altLang="en-US"/>
              <a:t>Trademarks</a:t>
            </a:r>
            <a:endParaRPr lang="en-AU" altLang="en-US"/>
          </a:p>
        </p:txBody>
      </p:sp>
      <p:sp>
        <p:nvSpPr>
          <p:cNvPr id="44036" name="PPTShape_0">
            <a:extLst>
              <a:ext uri="{FF2B5EF4-FFF2-40B4-BE49-F238E27FC236}">
                <a16:creationId xmlns:a16="http://schemas.microsoft.com/office/drawing/2014/main" id="{A22FD038-0DC9-314B-BCBE-6CDBD8E972D8}"/>
              </a:ext>
            </a:extLst>
          </p:cNvPr>
          <p:cNvSpPr>
            <a:spLocks noGrp="1" noChangeArrowheads="1"/>
          </p:cNvSpPr>
          <p:nvPr>
            <p:ph type="body" idx="4294967295"/>
          </p:nvPr>
        </p:nvSpPr>
        <p:spPr>
          <a:xfrm>
            <a:off x="457200" y="1063625"/>
            <a:ext cx="8382000" cy="5337175"/>
          </a:xfrm>
        </p:spPr>
        <p:txBody>
          <a:bodyPr lIns="0" rIns="0"/>
          <a:lstStyle/>
          <a:p>
            <a:pPr marL="0" indent="0">
              <a:spcAft>
                <a:spcPct val="35000"/>
              </a:spcAft>
            </a:pPr>
            <a:r>
              <a:rPr lang="en-US" altLang="en-US"/>
              <a:t>IBM, the IBM logo, and ibm.com are trademarks or registered trademarks of International Business Machines Corporation in the United States, other countries, or both. If these and other IBM trademarked terms are marked on their first occurrence in this information with a trademark symbol (</a:t>
            </a:r>
            <a:r>
              <a:rPr lang="en-US" altLang="en-US" baseline="30000"/>
              <a:t>®</a:t>
            </a:r>
            <a:r>
              <a:rPr lang="en-US" altLang="en-US"/>
              <a:t> or ™), these symbols indicate U.S. registered or common law trademarks owned by IBM at the time this information was published. Such trademarks may also be registered or common law trademarks in other countries. A current list of IBM trademarks is available on the web at </a:t>
            </a:r>
            <a:r>
              <a:rPr lang="en-US" altLang="en-US">
                <a:hlinkClick r:id="rId6"/>
              </a:rPr>
              <a:t>http://www.ibm.com/legal/copytrade.shtml</a:t>
            </a:r>
            <a:r>
              <a:rPr lang="en-US" altLang="en-US"/>
              <a:t>. </a:t>
            </a:r>
          </a:p>
          <a:p>
            <a:pPr marL="0" indent="0">
              <a:spcAft>
                <a:spcPct val="35000"/>
              </a:spcAft>
            </a:pPr>
            <a:r>
              <a:rPr lang="en-US" altLang="en-US"/>
              <a:t>Other company, product, or service names may be trademarks or service marks of others.</a:t>
            </a:r>
          </a:p>
        </p:txBody>
      </p:sp>
      <p:pic>
        <p:nvPicPr>
          <p:cNvPr id="2" name="Online Media 1" descr="Mod10slide41.mp3">
            <a:hlinkClick r:id="" action="ppaction://media"/>
            <a:extLst>
              <a:ext uri="{FF2B5EF4-FFF2-40B4-BE49-F238E27FC236}">
                <a16:creationId xmlns:a16="http://schemas.microsoft.com/office/drawing/2014/main" id="{CFA7F40E-737B-614C-9FCA-24D4B2E7ABB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057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6BE16301-5059-524F-9E90-635C34E7B70B}"/>
              </a:ext>
            </a:extLst>
          </p:cNvPr>
          <p:cNvSpPr>
            <a:spLocks noGrp="1" noChangeArrowheads="1"/>
          </p:cNvSpPr>
          <p:nvPr>
            <p:ph type="title"/>
          </p:nvPr>
        </p:nvSpPr>
        <p:spPr>
          <a:xfrm>
            <a:off x="228600" y="138113"/>
            <a:ext cx="7818438" cy="547687"/>
          </a:xfrm>
        </p:spPr>
        <p:txBody>
          <a:bodyPr/>
          <a:lstStyle/>
          <a:p>
            <a:r>
              <a:rPr altLang="en-US"/>
              <a:t>Thank You</a:t>
            </a:r>
          </a:p>
        </p:txBody>
      </p:sp>
      <p:pic>
        <p:nvPicPr>
          <p:cNvPr id="99331" name="Picture 3" descr="clapping_concluding slide">
            <a:extLst>
              <a:ext uri="{FF2B5EF4-FFF2-40B4-BE49-F238E27FC236}">
                <a16:creationId xmlns:a16="http://schemas.microsoft.com/office/drawing/2014/main" id="{A4A24A42-7A58-6F41-A15E-DDDBD6DAED93}"/>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419225" y="1255713"/>
            <a:ext cx="6284913" cy="4187825"/>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descr="Mod10slide42.mp3">
            <a:hlinkClick r:id="" action="ppaction://media"/>
            <a:extLst>
              <a:ext uri="{FF2B5EF4-FFF2-40B4-BE49-F238E27FC236}">
                <a16:creationId xmlns:a16="http://schemas.microsoft.com/office/drawing/2014/main" id="{31DE31A6-AFC5-1442-8991-07651440E41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447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a:extLst>
              <a:ext uri="{FF2B5EF4-FFF2-40B4-BE49-F238E27FC236}">
                <a16:creationId xmlns:a16="http://schemas.microsoft.com/office/drawing/2014/main" id="{7EC1F9E4-1A98-574C-A379-1E8442484FF9}"/>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63A232FE-C4F5-5C41-9A9E-6ED2940FE7F4}" type="slidenum">
              <a:rPr lang="en-AU" altLang="en-US" sz="1400"/>
              <a:pPr/>
              <a:t>5</a:t>
            </a:fld>
            <a:endParaRPr lang="en-AU" altLang="en-US" sz="1400"/>
          </a:p>
        </p:txBody>
      </p:sp>
      <p:sp>
        <p:nvSpPr>
          <p:cNvPr id="7171" name="Rectangle 2">
            <a:extLst>
              <a:ext uri="{FF2B5EF4-FFF2-40B4-BE49-F238E27FC236}">
                <a16:creationId xmlns:a16="http://schemas.microsoft.com/office/drawing/2014/main" id="{9E82FEC8-E5AF-6A4C-85CA-BB5F24403880}"/>
              </a:ext>
            </a:extLst>
          </p:cNvPr>
          <p:cNvSpPr>
            <a:spLocks noGrp="1" noChangeArrowheads="1"/>
          </p:cNvSpPr>
          <p:nvPr>
            <p:ph type="title" idx="4294967295"/>
          </p:nvPr>
        </p:nvSpPr>
        <p:spPr>
          <a:noFill/>
        </p:spPr>
        <p:txBody>
          <a:bodyPr/>
          <a:lstStyle/>
          <a:p>
            <a:pPr eaLnBrk="1" hangingPunct="1"/>
            <a:r>
              <a:rPr lang="en-US" altLang="en-US"/>
              <a:t>View Properties – General Tab</a:t>
            </a:r>
          </a:p>
        </p:txBody>
      </p:sp>
      <p:pic>
        <p:nvPicPr>
          <p:cNvPr id="7172" name="Picture 4">
            <a:extLst>
              <a:ext uri="{FF2B5EF4-FFF2-40B4-BE49-F238E27FC236}">
                <a16:creationId xmlns:a16="http://schemas.microsoft.com/office/drawing/2014/main" id="{EAE95EC6-3BD0-1846-A486-73CE4C2C36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7162800" cy="43243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7173" name="Rectangle 5">
            <a:extLst>
              <a:ext uri="{FF2B5EF4-FFF2-40B4-BE49-F238E27FC236}">
                <a16:creationId xmlns:a16="http://schemas.microsoft.com/office/drawing/2014/main" id="{664B33B8-C337-1547-AD7C-8F961627D103}"/>
              </a:ext>
            </a:extLst>
          </p:cNvPr>
          <p:cNvSpPr>
            <a:spLocks noChangeArrowheads="1"/>
          </p:cNvSpPr>
          <p:nvPr/>
        </p:nvSpPr>
        <p:spPr bwMode="auto">
          <a:xfrm flipV="1">
            <a:off x="914400" y="3886200"/>
            <a:ext cx="1752600" cy="914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5.mp3">
            <a:hlinkClick r:id="" action="ppaction://media"/>
            <a:extLst>
              <a:ext uri="{FF2B5EF4-FFF2-40B4-BE49-F238E27FC236}">
                <a16:creationId xmlns:a16="http://schemas.microsoft.com/office/drawing/2014/main" id="{11540836-4D23-E547-9AE8-B277321F7DC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71600" y="292417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id="{9770BE6B-3014-B041-B319-67586FEBCE7A}"/>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55D4547-4A88-7147-A30A-71D5ABBFFA00}" type="slidenum">
              <a:rPr lang="en-AU" altLang="en-US" sz="1400"/>
              <a:pPr/>
              <a:t>6</a:t>
            </a:fld>
            <a:endParaRPr lang="en-AU" altLang="en-US" sz="1400"/>
          </a:p>
        </p:txBody>
      </p:sp>
      <p:sp>
        <p:nvSpPr>
          <p:cNvPr id="8195" name="Rectangle 2">
            <a:extLst>
              <a:ext uri="{FF2B5EF4-FFF2-40B4-BE49-F238E27FC236}">
                <a16:creationId xmlns:a16="http://schemas.microsoft.com/office/drawing/2014/main" id="{5982E234-9582-0140-90E0-5A03B0C20E9A}"/>
              </a:ext>
            </a:extLst>
          </p:cNvPr>
          <p:cNvSpPr>
            <a:spLocks noGrp="1" noChangeArrowheads="1"/>
          </p:cNvSpPr>
          <p:nvPr>
            <p:ph type="title" idx="4294967295"/>
          </p:nvPr>
        </p:nvSpPr>
        <p:spPr>
          <a:noFill/>
        </p:spPr>
        <p:txBody>
          <a:bodyPr/>
          <a:lstStyle/>
          <a:p>
            <a:pPr eaLnBrk="1" hangingPunct="1"/>
            <a:r>
              <a:rPr lang="en-US" altLang="en-US"/>
              <a:t>View Properties – Extract Phase Tab</a:t>
            </a:r>
          </a:p>
        </p:txBody>
      </p:sp>
      <p:pic>
        <p:nvPicPr>
          <p:cNvPr id="8196" name="Picture 3">
            <a:extLst>
              <a:ext uri="{FF2B5EF4-FFF2-40B4-BE49-F238E27FC236}">
                <a16:creationId xmlns:a16="http://schemas.microsoft.com/office/drawing/2014/main" id="{42BBA21F-5284-C342-885F-4219B2BE65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7543800" cy="45339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8197" name="Rectangle 4">
            <a:extLst>
              <a:ext uri="{FF2B5EF4-FFF2-40B4-BE49-F238E27FC236}">
                <a16:creationId xmlns:a16="http://schemas.microsoft.com/office/drawing/2014/main" id="{BE441FED-EB6E-A54A-AAE2-61C48181457A}"/>
              </a:ext>
            </a:extLst>
          </p:cNvPr>
          <p:cNvSpPr>
            <a:spLocks noChangeArrowheads="1"/>
          </p:cNvSpPr>
          <p:nvPr/>
        </p:nvSpPr>
        <p:spPr bwMode="auto">
          <a:xfrm flipV="1">
            <a:off x="5562600" y="2247900"/>
            <a:ext cx="25146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198" name="Rectangle 5">
            <a:extLst>
              <a:ext uri="{FF2B5EF4-FFF2-40B4-BE49-F238E27FC236}">
                <a16:creationId xmlns:a16="http://schemas.microsoft.com/office/drawing/2014/main" id="{421B872E-391D-B240-922A-BE40E35B8B9B}"/>
              </a:ext>
            </a:extLst>
          </p:cNvPr>
          <p:cNvSpPr>
            <a:spLocks noChangeArrowheads="1"/>
          </p:cNvSpPr>
          <p:nvPr/>
        </p:nvSpPr>
        <p:spPr bwMode="auto">
          <a:xfrm flipV="1">
            <a:off x="1066800" y="4000500"/>
            <a:ext cx="1676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199" name="Rectangle 6">
            <a:extLst>
              <a:ext uri="{FF2B5EF4-FFF2-40B4-BE49-F238E27FC236}">
                <a16:creationId xmlns:a16="http://schemas.microsoft.com/office/drawing/2014/main" id="{4D84EBB5-3A68-784E-A3C4-E8CACB7B0A21}"/>
              </a:ext>
            </a:extLst>
          </p:cNvPr>
          <p:cNvSpPr>
            <a:spLocks noChangeArrowheads="1"/>
          </p:cNvSpPr>
          <p:nvPr/>
        </p:nvSpPr>
        <p:spPr bwMode="auto">
          <a:xfrm flipV="1">
            <a:off x="1270000" y="1803400"/>
            <a:ext cx="6858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6.mp3">
            <a:hlinkClick r:id="" action="ppaction://media"/>
            <a:extLst>
              <a:ext uri="{FF2B5EF4-FFF2-40B4-BE49-F238E27FC236}">
                <a16:creationId xmlns:a16="http://schemas.microsoft.com/office/drawing/2014/main" id="{B53AC6B0-41AB-3A40-B7A1-33789D372E6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09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59E2BC8E-9D28-134B-80AD-0AD38F7D6AEC}"/>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BF68794F-14F0-5E44-A43E-79DE7B071BE7}" type="slidenum">
              <a:rPr lang="en-AU" altLang="en-US" sz="1400"/>
              <a:pPr/>
              <a:t>7</a:t>
            </a:fld>
            <a:endParaRPr lang="en-AU" altLang="en-US" sz="1400"/>
          </a:p>
        </p:txBody>
      </p:sp>
      <p:sp>
        <p:nvSpPr>
          <p:cNvPr id="9219" name="Rectangle 2">
            <a:extLst>
              <a:ext uri="{FF2B5EF4-FFF2-40B4-BE49-F238E27FC236}">
                <a16:creationId xmlns:a16="http://schemas.microsoft.com/office/drawing/2014/main" id="{A938A39D-244F-E446-A3FF-01FDD01B7917}"/>
              </a:ext>
            </a:extLst>
          </p:cNvPr>
          <p:cNvSpPr>
            <a:spLocks noGrp="1" noChangeArrowheads="1"/>
          </p:cNvSpPr>
          <p:nvPr>
            <p:ph type="title" idx="4294967295"/>
          </p:nvPr>
        </p:nvSpPr>
        <p:spPr>
          <a:noFill/>
        </p:spPr>
        <p:txBody>
          <a:bodyPr/>
          <a:lstStyle/>
          <a:p>
            <a:pPr eaLnBrk="1" hangingPunct="1"/>
            <a:r>
              <a:rPr lang="en-US" altLang="en-US"/>
              <a:t>View Properties – Format Phase Tab</a:t>
            </a:r>
          </a:p>
        </p:txBody>
      </p:sp>
      <p:pic>
        <p:nvPicPr>
          <p:cNvPr id="9220" name="Picture 3">
            <a:extLst>
              <a:ext uri="{FF2B5EF4-FFF2-40B4-BE49-F238E27FC236}">
                <a16:creationId xmlns:a16="http://schemas.microsoft.com/office/drawing/2014/main" id="{D69F64B2-C5A5-5A4B-B3CF-71EFCDFE6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7391400" cy="482441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9221" name="Rectangle 5">
            <a:extLst>
              <a:ext uri="{FF2B5EF4-FFF2-40B4-BE49-F238E27FC236}">
                <a16:creationId xmlns:a16="http://schemas.microsoft.com/office/drawing/2014/main" id="{5FF59584-5DC3-8642-8C09-2692A7FAE961}"/>
              </a:ext>
            </a:extLst>
          </p:cNvPr>
          <p:cNvSpPr>
            <a:spLocks noChangeArrowheads="1"/>
          </p:cNvSpPr>
          <p:nvPr/>
        </p:nvSpPr>
        <p:spPr bwMode="auto">
          <a:xfrm flipV="1">
            <a:off x="1066800" y="4114800"/>
            <a:ext cx="21336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9222" name="Rectangle 6">
            <a:extLst>
              <a:ext uri="{FF2B5EF4-FFF2-40B4-BE49-F238E27FC236}">
                <a16:creationId xmlns:a16="http://schemas.microsoft.com/office/drawing/2014/main" id="{0597DF8F-9AE6-FA46-8F64-605E6354C3DA}"/>
              </a:ext>
            </a:extLst>
          </p:cNvPr>
          <p:cNvSpPr>
            <a:spLocks noChangeArrowheads="1"/>
          </p:cNvSpPr>
          <p:nvPr/>
        </p:nvSpPr>
        <p:spPr bwMode="auto">
          <a:xfrm flipV="1">
            <a:off x="1066800" y="4876800"/>
            <a:ext cx="16764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9223" name="Rectangle 7">
            <a:extLst>
              <a:ext uri="{FF2B5EF4-FFF2-40B4-BE49-F238E27FC236}">
                <a16:creationId xmlns:a16="http://schemas.microsoft.com/office/drawing/2014/main" id="{28DE1E67-1C2D-874E-B7CD-D0421C4D9463}"/>
              </a:ext>
            </a:extLst>
          </p:cNvPr>
          <p:cNvSpPr>
            <a:spLocks noChangeArrowheads="1"/>
          </p:cNvSpPr>
          <p:nvPr/>
        </p:nvSpPr>
        <p:spPr bwMode="auto">
          <a:xfrm flipV="1">
            <a:off x="5562600" y="2971800"/>
            <a:ext cx="2590800" cy="838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9224" name="Rectangle 8">
            <a:extLst>
              <a:ext uri="{FF2B5EF4-FFF2-40B4-BE49-F238E27FC236}">
                <a16:creationId xmlns:a16="http://schemas.microsoft.com/office/drawing/2014/main" id="{5E04A607-8BF1-D54A-A3B0-C010884137B4}"/>
              </a:ext>
            </a:extLst>
          </p:cNvPr>
          <p:cNvSpPr>
            <a:spLocks noChangeArrowheads="1"/>
          </p:cNvSpPr>
          <p:nvPr/>
        </p:nvSpPr>
        <p:spPr bwMode="auto">
          <a:xfrm flipV="1">
            <a:off x="1828800" y="1828800"/>
            <a:ext cx="6096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9225" name="Oval 9">
            <a:extLst>
              <a:ext uri="{FF2B5EF4-FFF2-40B4-BE49-F238E27FC236}">
                <a16:creationId xmlns:a16="http://schemas.microsoft.com/office/drawing/2014/main" id="{FE997FE6-5501-3644-8E72-9FF960C9EDC0}"/>
              </a:ext>
            </a:extLst>
          </p:cNvPr>
          <p:cNvSpPr>
            <a:spLocks noChangeArrowheads="1"/>
          </p:cNvSpPr>
          <p:nvPr/>
        </p:nvSpPr>
        <p:spPr bwMode="auto">
          <a:xfrm>
            <a:off x="381000" y="1752600"/>
            <a:ext cx="381000" cy="381000"/>
          </a:xfrm>
          <a:prstGeom prst="ellipse">
            <a:avLst/>
          </a:prstGeom>
          <a:noFill/>
          <a:ln w="28575" algn="ctr">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a:t>1</a:t>
            </a:r>
          </a:p>
        </p:txBody>
      </p:sp>
      <p:sp>
        <p:nvSpPr>
          <p:cNvPr id="9226" name="Oval 10">
            <a:extLst>
              <a:ext uri="{FF2B5EF4-FFF2-40B4-BE49-F238E27FC236}">
                <a16:creationId xmlns:a16="http://schemas.microsoft.com/office/drawing/2014/main" id="{8F9A83A9-06AF-144F-A676-5082B02F0F59}"/>
              </a:ext>
            </a:extLst>
          </p:cNvPr>
          <p:cNvSpPr>
            <a:spLocks noChangeArrowheads="1"/>
          </p:cNvSpPr>
          <p:nvPr/>
        </p:nvSpPr>
        <p:spPr bwMode="auto">
          <a:xfrm>
            <a:off x="381000" y="4038600"/>
            <a:ext cx="381000" cy="381000"/>
          </a:xfrm>
          <a:prstGeom prst="ellipse">
            <a:avLst/>
          </a:prstGeom>
          <a:noFill/>
          <a:ln w="28575" algn="ctr">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a:t>2</a:t>
            </a:r>
          </a:p>
        </p:txBody>
      </p:sp>
      <p:sp>
        <p:nvSpPr>
          <p:cNvPr id="9227" name="Oval 11">
            <a:extLst>
              <a:ext uri="{FF2B5EF4-FFF2-40B4-BE49-F238E27FC236}">
                <a16:creationId xmlns:a16="http://schemas.microsoft.com/office/drawing/2014/main" id="{5284C419-FEAC-594F-8949-26719409CF7F}"/>
              </a:ext>
            </a:extLst>
          </p:cNvPr>
          <p:cNvSpPr>
            <a:spLocks noChangeArrowheads="1"/>
          </p:cNvSpPr>
          <p:nvPr/>
        </p:nvSpPr>
        <p:spPr bwMode="auto">
          <a:xfrm>
            <a:off x="381000" y="4876800"/>
            <a:ext cx="381000" cy="381000"/>
          </a:xfrm>
          <a:prstGeom prst="ellipse">
            <a:avLst/>
          </a:prstGeom>
          <a:noFill/>
          <a:ln w="28575" algn="ctr">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a:t>3</a:t>
            </a:r>
          </a:p>
        </p:txBody>
      </p:sp>
      <p:sp>
        <p:nvSpPr>
          <p:cNvPr id="9228" name="Oval 12">
            <a:extLst>
              <a:ext uri="{FF2B5EF4-FFF2-40B4-BE49-F238E27FC236}">
                <a16:creationId xmlns:a16="http://schemas.microsoft.com/office/drawing/2014/main" id="{C95D719F-8E57-A44E-AC3A-3B051F6728F7}"/>
              </a:ext>
            </a:extLst>
          </p:cNvPr>
          <p:cNvSpPr>
            <a:spLocks noChangeArrowheads="1"/>
          </p:cNvSpPr>
          <p:nvPr/>
        </p:nvSpPr>
        <p:spPr bwMode="auto">
          <a:xfrm>
            <a:off x="5105400" y="2895600"/>
            <a:ext cx="381000" cy="381000"/>
          </a:xfrm>
          <a:prstGeom prst="ellipse">
            <a:avLst/>
          </a:prstGeom>
          <a:noFill/>
          <a:ln w="28575" algn="ctr">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a:t>4</a:t>
            </a:r>
          </a:p>
        </p:txBody>
      </p:sp>
      <p:pic>
        <p:nvPicPr>
          <p:cNvPr id="2" name="Online Media 1" descr="Mod10slide7.mp3">
            <a:hlinkClick r:id="" action="ppaction://media"/>
            <a:extLst>
              <a:ext uri="{FF2B5EF4-FFF2-40B4-BE49-F238E27FC236}">
                <a16:creationId xmlns:a16="http://schemas.microsoft.com/office/drawing/2014/main" id="{9864260D-BC4B-404F-BFF6-6C2EA3D6828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116418"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a:extLst>
              <a:ext uri="{FF2B5EF4-FFF2-40B4-BE49-F238E27FC236}">
                <a16:creationId xmlns:a16="http://schemas.microsoft.com/office/drawing/2014/main" id="{ACF2A4E2-01F8-0D4F-A122-66ACE81B9AB8}"/>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AB83446-D2B2-754D-B890-90D11ECB0D02}" type="slidenum">
              <a:rPr lang="en-AU" altLang="en-US" sz="1400"/>
              <a:pPr/>
              <a:t>8</a:t>
            </a:fld>
            <a:endParaRPr lang="en-AU" altLang="en-US" sz="1400"/>
          </a:p>
        </p:txBody>
      </p:sp>
      <p:sp>
        <p:nvSpPr>
          <p:cNvPr id="10243" name="Rectangle 2">
            <a:extLst>
              <a:ext uri="{FF2B5EF4-FFF2-40B4-BE49-F238E27FC236}">
                <a16:creationId xmlns:a16="http://schemas.microsoft.com/office/drawing/2014/main" id="{03198E81-6B36-7B4E-9915-53AFA7D60F20}"/>
              </a:ext>
            </a:extLst>
          </p:cNvPr>
          <p:cNvSpPr>
            <a:spLocks noGrp="1" noChangeArrowheads="1"/>
          </p:cNvSpPr>
          <p:nvPr>
            <p:ph type="title" idx="4294967295"/>
          </p:nvPr>
        </p:nvSpPr>
        <p:spPr>
          <a:noFill/>
        </p:spPr>
        <p:txBody>
          <a:bodyPr/>
          <a:lstStyle/>
          <a:p>
            <a:pPr eaLnBrk="1" hangingPunct="1"/>
            <a:r>
              <a:rPr lang="en-US" altLang="en-US"/>
              <a:t>View Properties – Header/Footer Tab</a:t>
            </a:r>
          </a:p>
        </p:txBody>
      </p:sp>
      <p:pic>
        <p:nvPicPr>
          <p:cNvPr id="10244" name="Picture 3">
            <a:extLst>
              <a:ext uri="{FF2B5EF4-FFF2-40B4-BE49-F238E27FC236}">
                <a16:creationId xmlns:a16="http://schemas.microsoft.com/office/drawing/2014/main" id="{D4F25BBC-8B94-EF48-9062-588E74DBF3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88" y="762000"/>
            <a:ext cx="7834312" cy="51625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10245" name="Rectangle 4">
            <a:extLst>
              <a:ext uri="{FF2B5EF4-FFF2-40B4-BE49-F238E27FC236}">
                <a16:creationId xmlns:a16="http://schemas.microsoft.com/office/drawing/2014/main" id="{F0C2BC43-C083-FB41-8D13-89B8C9231AE6}"/>
              </a:ext>
            </a:extLst>
          </p:cNvPr>
          <p:cNvSpPr>
            <a:spLocks noChangeArrowheads="1"/>
          </p:cNvSpPr>
          <p:nvPr/>
        </p:nvSpPr>
        <p:spPr bwMode="auto">
          <a:xfrm flipV="1">
            <a:off x="1066800" y="3352800"/>
            <a:ext cx="6934200" cy="1066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0246" name="Rectangle 5">
            <a:extLst>
              <a:ext uri="{FF2B5EF4-FFF2-40B4-BE49-F238E27FC236}">
                <a16:creationId xmlns:a16="http://schemas.microsoft.com/office/drawing/2014/main" id="{7EE36821-695A-F64C-851C-28CBC7C11E97}"/>
              </a:ext>
            </a:extLst>
          </p:cNvPr>
          <p:cNvSpPr>
            <a:spLocks noChangeArrowheads="1"/>
          </p:cNvSpPr>
          <p:nvPr/>
        </p:nvSpPr>
        <p:spPr bwMode="auto">
          <a:xfrm flipV="1">
            <a:off x="2503488" y="2057400"/>
            <a:ext cx="6858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8.mp3">
            <a:hlinkClick r:id="" action="ppaction://media"/>
            <a:extLst>
              <a:ext uri="{FF2B5EF4-FFF2-40B4-BE49-F238E27FC236}">
                <a16:creationId xmlns:a16="http://schemas.microsoft.com/office/drawing/2014/main" id="{0BE3EDC9-570D-464D-9604-7B7BCBCC0E2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24000" y="334327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9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a:extLst>
              <a:ext uri="{FF2B5EF4-FFF2-40B4-BE49-F238E27FC236}">
                <a16:creationId xmlns:a16="http://schemas.microsoft.com/office/drawing/2014/main" id="{A6EF8401-ADA0-4745-ADBE-6AB586600D31}"/>
              </a:ext>
            </a:extLst>
          </p:cNvPr>
          <p:cNvSpPr>
            <a:spLocks noGrp="1" noChangeArrowheads="1"/>
          </p:cNvSpPr>
          <p:nvPr>
            <p:ph type="sldNum" sz="quarter" idx="10"/>
          </p:nvPr>
        </p:nvSpPr>
        <p:spPr>
          <a:noFill/>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D682C73-4C73-BD49-BB04-3CE08AF427B8}" type="slidenum">
              <a:rPr lang="en-AU" altLang="en-US" sz="1400"/>
              <a:pPr/>
              <a:t>9</a:t>
            </a:fld>
            <a:endParaRPr lang="en-AU" altLang="en-US" sz="1400"/>
          </a:p>
        </p:txBody>
      </p:sp>
      <p:sp>
        <p:nvSpPr>
          <p:cNvPr id="11267" name="Rectangle 2">
            <a:extLst>
              <a:ext uri="{FF2B5EF4-FFF2-40B4-BE49-F238E27FC236}">
                <a16:creationId xmlns:a16="http://schemas.microsoft.com/office/drawing/2014/main" id="{299F1ADF-5E08-B640-83E0-6379C337912D}"/>
              </a:ext>
            </a:extLst>
          </p:cNvPr>
          <p:cNvSpPr>
            <a:spLocks noGrp="1" noChangeArrowheads="1"/>
          </p:cNvSpPr>
          <p:nvPr>
            <p:ph type="title" idx="4294967295"/>
          </p:nvPr>
        </p:nvSpPr>
        <p:spPr>
          <a:noFill/>
        </p:spPr>
        <p:txBody>
          <a:bodyPr/>
          <a:lstStyle/>
          <a:p>
            <a:pPr eaLnBrk="1" hangingPunct="1"/>
            <a:r>
              <a:rPr lang="en-US" altLang="en-US"/>
              <a:t>View Editor</a:t>
            </a:r>
          </a:p>
        </p:txBody>
      </p:sp>
      <p:pic>
        <p:nvPicPr>
          <p:cNvPr id="11268" name="Picture 3">
            <a:extLst>
              <a:ext uri="{FF2B5EF4-FFF2-40B4-BE49-F238E27FC236}">
                <a16:creationId xmlns:a16="http://schemas.microsoft.com/office/drawing/2014/main" id="{1188B413-7F61-6444-B6CB-392708F85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81050"/>
            <a:ext cx="6934200" cy="53911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000000"/>
                  </a:outerShdw>
                </a:effectLst>
              </a14:hiddenEffects>
            </a:ext>
          </a:extLst>
        </p:spPr>
      </p:pic>
      <p:sp>
        <p:nvSpPr>
          <p:cNvPr id="11269" name="Rectangle 4">
            <a:extLst>
              <a:ext uri="{FF2B5EF4-FFF2-40B4-BE49-F238E27FC236}">
                <a16:creationId xmlns:a16="http://schemas.microsoft.com/office/drawing/2014/main" id="{2B975F27-88C5-684B-A91A-EA4477722DC5}"/>
              </a:ext>
            </a:extLst>
          </p:cNvPr>
          <p:cNvSpPr>
            <a:spLocks noChangeArrowheads="1"/>
          </p:cNvSpPr>
          <p:nvPr/>
        </p:nvSpPr>
        <p:spPr bwMode="auto">
          <a:xfrm flipV="1">
            <a:off x="838200" y="5867400"/>
            <a:ext cx="5943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1270" name="Rectangle 5">
            <a:extLst>
              <a:ext uri="{FF2B5EF4-FFF2-40B4-BE49-F238E27FC236}">
                <a16:creationId xmlns:a16="http://schemas.microsoft.com/office/drawing/2014/main" id="{31B073A6-80FA-404E-B85E-5DA67E246AD9}"/>
              </a:ext>
            </a:extLst>
          </p:cNvPr>
          <p:cNvSpPr>
            <a:spLocks noChangeArrowheads="1"/>
          </p:cNvSpPr>
          <p:nvPr/>
        </p:nvSpPr>
        <p:spPr bwMode="auto">
          <a:xfrm flipV="1">
            <a:off x="2819400" y="2228850"/>
            <a:ext cx="24384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1271" name="Rectangle 6">
            <a:extLst>
              <a:ext uri="{FF2B5EF4-FFF2-40B4-BE49-F238E27FC236}">
                <a16:creationId xmlns:a16="http://schemas.microsoft.com/office/drawing/2014/main" id="{E36021B8-8A9E-8747-86ED-C9E11140AFC0}"/>
              </a:ext>
            </a:extLst>
          </p:cNvPr>
          <p:cNvSpPr>
            <a:spLocks noChangeArrowheads="1"/>
          </p:cNvSpPr>
          <p:nvPr/>
        </p:nvSpPr>
        <p:spPr bwMode="auto">
          <a:xfrm flipV="1">
            <a:off x="2819400" y="1524000"/>
            <a:ext cx="40386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1272" name="Rectangle 7">
            <a:extLst>
              <a:ext uri="{FF2B5EF4-FFF2-40B4-BE49-F238E27FC236}">
                <a16:creationId xmlns:a16="http://schemas.microsoft.com/office/drawing/2014/main" id="{5A27F58E-FF5C-994E-803C-DD0180F5C1FA}"/>
              </a:ext>
            </a:extLst>
          </p:cNvPr>
          <p:cNvSpPr>
            <a:spLocks noChangeArrowheads="1"/>
          </p:cNvSpPr>
          <p:nvPr/>
        </p:nvSpPr>
        <p:spPr bwMode="auto">
          <a:xfrm flipV="1">
            <a:off x="4953000" y="3124200"/>
            <a:ext cx="1905000" cy="2667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0slide9.mp3">
            <a:hlinkClick r:id="" action="ppaction://media"/>
            <a:extLst>
              <a:ext uri="{FF2B5EF4-FFF2-40B4-BE49-F238E27FC236}">
                <a16:creationId xmlns:a16="http://schemas.microsoft.com/office/drawing/2014/main" id="{9D21A4BF-5778-5D40-B754-7EE384456E4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47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8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1"/>
  <p:tag name="PUBLISH_TITLE" val="IBM Security AppScan Source V8.6 - User Administration"/>
  <p:tag name="ARTICULATE_PUBLISH_PATH" val="C:\$User\Articulates\AppScan Source Articulates\4 AppScan Source - Admin\final articulate"/>
  <p:tag name="ARTICULATE_LOGO" val="IBM_logoR_blue_light_blue_bkg.jpg"/>
  <p:tag name="ARTICULATE_PRESENTER" val="(None selected)"/>
  <p:tag name="ARTICULATE_PRESENTER_GUID" val="9869030842"/>
  <p:tag name="ARTICULATE_LMS" val="0"/>
  <p:tag name="ARTICULATE_TEMPLATE" val="Blue Light"/>
  <p:tag name="LMS_PUBLISH" val="No"/>
  <p:tag name="PRESENTER_PREVIEW_MODE" val="0"/>
  <p:tag name="PRESENTER_PREVIEW_START" val="1"/>
  <p:tag name="PLAYERLOGOHEIGHT" val="56"/>
  <p:tag name="PLAYERLOGOWIDTH" val="144"/>
  <p:tag name="LAUNCHINNEWWINDOW" val="0"/>
  <p:tag name="LASTPUBLISHED" val="C:\$User\Articulates\AppScan Source Articulates\4 AppScan Source - Admin\final articulate\IBM Security AppScan Source V8.6 - User Administration\player.html"/>
</p:tagLst>
</file>

<file path=ppt/tags/tag1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1.mp3"/>
  <p:tag name="AUDIO_ID" val="256"/>
  <p:tag name="ELAPSEDTIME" val="14.263"/>
  <p:tag name="ARTICULATE_SLIDE_GUID" val="5bd8eee0-c07b-4260-bfb4-f57e3e7e937f"/>
  <p:tag name="ARTICULATE_SLIDE_NAV" val="1"/>
</p:tagLst>
</file>

<file path=ppt/tags/tag2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4.mp3"/>
  <p:tag name="AUDIO_ID" val="351"/>
  <p:tag name="ELAPSEDTIME" val="23.981"/>
  <p:tag name="ARTICULATE_SLIDE_GUID" val="f694831b-08eb-4301-a4a4-c026ccbcbb09"/>
  <p:tag name="ARTICULATE_SLIDE_NAV" val="24"/>
</p:tagLst>
</file>

<file path=ppt/tags/tag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4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5.mp3"/>
  <p:tag name="AUDIO_ID" val="307"/>
  <p:tag name="ELAPSEDTIME" val="17.79"/>
  <p:tag name="ARTICULATE_SLIDE_GUID" val="c2237e73-4e34-49c7-8867-7ca8a952b1d7"/>
  <p:tag name="ARTICULATE_SLIDE_NAV" val="25"/>
</p:tagLst>
</file>

<file path=ppt/tags/tag4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k0z9xi3X_files\slide0001_image001.jpg"/>
</p:tagLst>
</file>

<file path=ppt/tags/tag42.xml><?xml version="1.0" encoding="utf-8"?>
<p:tagLst xmlns:a="http://schemas.openxmlformats.org/drawingml/2006/main" xmlns:r="http://schemas.openxmlformats.org/officeDocument/2006/relationships" xmlns:p="http://schemas.openxmlformats.org/presentationml/2006/main">
  <p:tag name="ARTICULATE_SLIDE_GUID" val="749e144d-0583-42b5-a2e9-b0cc5be1e8fb"/>
  <p:tag name="ARTICULATE_SLIDE_NAV" val="26"/>
</p:tagLst>
</file>

<file path=ppt/tags/tag43.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41.wav"/>
  <p:tag name="AUDIO_ID" val="421"/>
  <p:tag name="ELAPSEDTIME" val="13.584"/>
  <p:tag name="ARTICULATE_SLIDE_GUID" val="e5ac6d4c-a6e6-493e-803a-976b15109dc8"/>
  <p:tag name="ARTICULATE_SLIDE_NAV" val="42"/>
</p:tagLst>
</file>

<file path=ppt/tags/tag4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Z9G8qp2j_files\slide0001_image001.jpg"/>
</p:tagLst>
</file>

<file path=ppt/tags/tag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Template>
  <TotalTime>31105</TotalTime>
  <Words>5166</Words>
  <Application>Microsoft Macintosh PowerPoint</Application>
  <PresentationFormat>On-screen Show (4:3)</PresentationFormat>
  <Paragraphs>266</Paragraphs>
  <Slides>42</Slides>
  <Notes>42</Notes>
  <HiddenSlides>0</HiddenSlides>
  <MMClips>42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Wingdings</vt:lpstr>
      <vt:lpstr>Commercial3-11</vt:lpstr>
      <vt:lpstr>: GenevaERS View Builder Training Course   Module 10:  Hardcopy Formatted Output  </vt:lpstr>
      <vt:lpstr>Module Objectives</vt:lpstr>
      <vt:lpstr>Performance Engine Phases</vt:lpstr>
      <vt:lpstr>Hardcopy Report – Examples</vt:lpstr>
      <vt:lpstr>View Properties – General Tab</vt:lpstr>
      <vt:lpstr>View Properties – Extract Phase Tab</vt:lpstr>
      <vt:lpstr>View Properties – Format Phase Tab</vt:lpstr>
      <vt:lpstr>View Properties – Header/Footer Tab</vt:lpstr>
      <vt:lpstr>View Editor</vt:lpstr>
      <vt:lpstr>View Editor – Sort Key #1</vt:lpstr>
      <vt:lpstr>View Editor – Sort Key #2</vt:lpstr>
      <vt:lpstr>Hardcopy Report</vt:lpstr>
      <vt:lpstr>View Editor – Spacing and Column Sizes</vt:lpstr>
      <vt:lpstr>Hardcopy – Detailed Report</vt:lpstr>
      <vt:lpstr>Sort Key 1 – Categorize</vt:lpstr>
      <vt:lpstr>Hardcopy Report – Categorized</vt:lpstr>
      <vt:lpstr>Subtotaling</vt:lpstr>
      <vt:lpstr>Subtotal Example</vt:lpstr>
      <vt:lpstr>Aggregate Records</vt:lpstr>
      <vt:lpstr>Subtotaling</vt:lpstr>
      <vt:lpstr>Specify Column Aggregation Function</vt:lpstr>
      <vt:lpstr>Summary Report Example</vt:lpstr>
      <vt:lpstr>Modify Sort Key 2 to Be “As Data”</vt:lpstr>
      <vt:lpstr>Sort Keys Using “Categorized” and “As Data” </vt:lpstr>
      <vt:lpstr>Both Sort Keys as Data (1 of 2)</vt:lpstr>
      <vt:lpstr>Both Sort Keys as Data (2 of 2)</vt:lpstr>
      <vt:lpstr>Sort Keys Page Break Option</vt:lpstr>
      <vt:lpstr>Page Break Example</vt:lpstr>
      <vt:lpstr>View Properties – Page Break Field Value</vt:lpstr>
      <vt:lpstr>Page Break Header Example</vt:lpstr>
      <vt:lpstr>Max and Min Aggregation Functions</vt:lpstr>
      <vt:lpstr>Max and Min Report Examples</vt:lpstr>
      <vt:lpstr>Group Max and Min Aggregation Functions</vt:lpstr>
      <vt:lpstr>Group Max and Min Report Examples</vt:lpstr>
      <vt:lpstr>Group First and Last Aggregation Functions</vt:lpstr>
      <vt:lpstr>Group First and Last Report Examples</vt:lpstr>
      <vt:lpstr>Sort Titles</vt:lpstr>
      <vt:lpstr>Sort Title Example</vt:lpstr>
      <vt:lpstr>Module Summary</vt:lpstr>
      <vt:lpstr>For Additional Information</vt:lpstr>
      <vt:lpstr>Trademarks</vt:lpstr>
      <vt:lpstr>Thank You</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924</cp:revision>
  <dcterms:created xsi:type="dcterms:W3CDTF">2011-01-28T15:28:21Z</dcterms:created>
  <dcterms:modified xsi:type="dcterms:W3CDTF">2022-05-11T16:58:03Z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AEEE2523-E259-404F-B16D-C91A63ADB5AF</vt:lpwstr>
  </property>
  <property fmtid="{D5CDD505-2E9C-101B-9397-08002B2CF9AE}" pid="4" name="ArticulatePath">
    <vt:lpwstr>IBM Security AppScan Source V8.6 - User Administration</vt:lpwstr>
  </property>
  <property fmtid="{D5CDD505-2E9C-101B-9397-08002B2CF9AE}" pid="5" name="ArticulateProjectFull">
    <vt:lpwstr>C:\$User\Articulates\AppScan Source Articulates\4 AppScan Source - Admin\IBM Security AppScan Source V8.6 - User Administration.ppta</vt:lpwstr>
  </property>
  <property fmtid="{D5CDD505-2E9C-101B-9397-08002B2CF9AE}" pid="6" name="_NewReviewCycle">
    <vt:lpwstr/>
  </property>
</Properties>
</file>